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6" r:id="rId6"/>
    <p:sldId id="259" r:id="rId7"/>
    <p:sldId id="260" r:id="rId8"/>
    <p:sldId id="261" r:id="rId9"/>
    <p:sldId id="262" r:id="rId10"/>
    <p:sldId id="263" r:id="rId11"/>
    <p:sldId id="268" r:id="rId12"/>
    <p:sldId id="264" r:id="rId13"/>
    <p:sldId id="269" r:id="rId14"/>
    <p:sldId id="270" r:id="rId15"/>
    <p:sldId id="282" r:id="rId16"/>
    <p:sldId id="267" r:id="rId17"/>
  </p:sldIdLst>
  <p:sldSz cx="6858000" cy="9906000" type="A4"/>
  <p:notesSz cx="6858000" cy="9144000"/>
  <p:embeddedFontLst>
    <p:embeddedFont>
      <p:font typeface="Pangolin" panose="00000500000000000000" pitchFamily="2" charset="0"/>
      <p:regular r:id="rId18"/>
    </p:embeddedFont>
    <p:embeddedFont>
      <p:font typeface="Segoe UI" panose="020B0502040204020203" pitchFamily="34" charset="0"/>
      <p:regular r:id="rId19"/>
      <p:bold r:id="rId20"/>
      <p:italic r:id="rId21"/>
      <p:boldItalic r:id="rId22"/>
    </p:embeddedFont>
    <p:embeddedFont>
      <p:font typeface="Source Sans Pro" panose="020B0503030403020204"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BEEF7BF9-C479-48EC-8CB1-BBF355A7A12B}">
          <p14:sldIdLst>
            <p14:sldId id="285"/>
          </p14:sldIdLst>
        </p14:section>
        <p14:section name="Body" id="{867776CF-0948-4FFB-A8DD-875A28C04E22}">
          <p14:sldIdLst>
            <p14:sldId id="266"/>
            <p14:sldId id="259"/>
            <p14:sldId id="260"/>
            <p14:sldId id="261"/>
            <p14:sldId id="262"/>
            <p14:sldId id="263"/>
            <p14:sldId id="268"/>
            <p14:sldId id="264"/>
          </p14:sldIdLst>
        </p14:section>
        <p14:section name="Optional - R" id="{4774CB5F-3627-4980-B474-EE74BB6C67DB}">
          <p14:sldIdLst>
            <p14:sldId id="269"/>
            <p14:sldId id="270"/>
            <p14:sldId id="282"/>
          </p14:sldIdLst>
        </p14:section>
        <p14:section name="Sources" id="{B5C9727D-4248-47B1-85CD-21A431B8028F}">
          <p14:sldIdLst>
            <p14:sldId id="267"/>
          </p14:sldIdLst>
        </p14:section>
        <p14:section name="Personalized for Class" id="{9E182FCE-B333-4A3E-B688-16E7F6C7DB9A}">
          <p14:sldIdLst/>
        </p14:section>
      </p14:sectionLst>
    </p:ex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6374" autoAdjust="0"/>
  </p:normalViewPr>
  <p:slideViewPr>
    <p:cSldViewPr snapToGrid="0">
      <p:cViewPr varScale="1">
        <p:scale>
          <a:sx n="54" d="100"/>
          <a:sy n="54" d="100"/>
        </p:scale>
        <p:origin x="2597" y="82"/>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2.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A5D239BE-39DF-49C3-BB97-A86B398803E3}"/>
    <pc:docChg chg="undo custSel addSld delSld modSld sldOrd addSection modSection">
      <pc:chgData name="de-Jesus-Oliveira Victor-Adriel" userId="a708fc36-3c1b-42ab-b5e9-2e1fa3c6605e" providerId="ADAL" clId="{A5D239BE-39DF-49C3-BB97-A86B398803E3}" dt="2023-02-18T13:47:05.559" v="78" actId="729"/>
      <pc:docMkLst>
        <pc:docMk/>
      </pc:docMkLst>
      <pc:sldChg chg="modSp mod modShow">
        <pc:chgData name="de-Jesus-Oliveira Victor-Adriel" userId="a708fc36-3c1b-42ab-b5e9-2e1fa3c6605e" providerId="ADAL" clId="{A5D239BE-39DF-49C3-BB97-A86B398803E3}" dt="2023-02-18T13:47:05.559" v="78" actId="729"/>
        <pc:sldMkLst>
          <pc:docMk/>
          <pc:sldMk cId="2988456279" sldId="265"/>
        </pc:sldMkLst>
        <pc:spChg chg="mod">
          <ac:chgData name="de-Jesus-Oliveira Victor-Adriel" userId="a708fc36-3c1b-42ab-b5e9-2e1fa3c6605e" providerId="ADAL" clId="{A5D239BE-39DF-49C3-BB97-A86B398803E3}" dt="2023-02-18T13:30:30.330" v="13" actId="20577"/>
          <ac:spMkLst>
            <pc:docMk/>
            <pc:sldMk cId="2988456279" sldId="265"/>
            <ac:spMk id="4" creationId="{82B15DD6-0713-4687-9E23-12B35F8AE7CE}"/>
          </ac:spMkLst>
        </pc:spChg>
      </pc:sldChg>
      <pc:sldChg chg="mod modShow">
        <pc:chgData name="de-Jesus-Oliveira Victor-Adriel" userId="a708fc36-3c1b-42ab-b5e9-2e1fa3c6605e" providerId="ADAL" clId="{A5D239BE-39DF-49C3-BB97-A86B398803E3}" dt="2023-02-18T13:46:53.555" v="75" actId="729"/>
        <pc:sldMkLst>
          <pc:docMk/>
          <pc:sldMk cId="171183961" sldId="267"/>
        </pc:sldMkLst>
      </pc:sldChg>
      <pc:sldChg chg="mod modShow">
        <pc:chgData name="de-Jesus-Oliveira Victor-Adriel" userId="a708fc36-3c1b-42ab-b5e9-2e1fa3c6605e" providerId="ADAL" clId="{A5D239BE-39DF-49C3-BB97-A86B398803E3}" dt="2023-02-18T13:46:58.304" v="76" actId="729"/>
        <pc:sldMkLst>
          <pc:docMk/>
          <pc:sldMk cId="3797596492" sldId="268"/>
        </pc:sldMkLst>
      </pc:sldChg>
      <pc:sldChg chg="mod modShow">
        <pc:chgData name="de-Jesus-Oliveira Victor-Adriel" userId="a708fc36-3c1b-42ab-b5e9-2e1fa3c6605e" providerId="ADAL" clId="{A5D239BE-39DF-49C3-BB97-A86B398803E3}" dt="2023-02-18T13:44:46.616" v="71" actId="729"/>
        <pc:sldMkLst>
          <pc:docMk/>
          <pc:sldMk cId="339145208" sldId="269"/>
        </pc:sldMkLst>
      </pc:sldChg>
      <pc:sldChg chg="mod modShow">
        <pc:chgData name="de-Jesus-Oliveira Victor-Adriel" userId="a708fc36-3c1b-42ab-b5e9-2e1fa3c6605e" providerId="ADAL" clId="{A5D239BE-39DF-49C3-BB97-A86B398803E3}" dt="2023-02-18T13:46:45.859" v="74" actId="729"/>
        <pc:sldMkLst>
          <pc:docMk/>
          <pc:sldMk cId="870581511" sldId="270"/>
        </pc:sldMkLst>
      </pc:sldChg>
      <pc:sldChg chg="mod ord setBg modShow">
        <pc:chgData name="de-Jesus-Oliveira Victor-Adriel" userId="a708fc36-3c1b-42ab-b5e9-2e1fa3c6605e" providerId="ADAL" clId="{A5D239BE-39DF-49C3-BB97-A86B398803E3}" dt="2023-02-18T13:47:03.295" v="77" actId="729"/>
        <pc:sldMkLst>
          <pc:docMk/>
          <pc:sldMk cId="2438743429" sldId="271"/>
        </pc:sldMkLst>
      </pc:sldChg>
      <pc:sldChg chg="del">
        <pc:chgData name="de-Jesus-Oliveira Victor-Adriel" userId="a708fc36-3c1b-42ab-b5e9-2e1fa3c6605e" providerId="ADAL" clId="{A5D239BE-39DF-49C3-BB97-A86B398803E3}" dt="2023-02-18T13:43:08.244" v="65" actId="47"/>
        <pc:sldMkLst>
          <pc:docMk/>
          <pc:sldMk cId="1010334316" sldId="272"/>
        </pc:sldMkLst>
      </pc:sldChg>
      <pc:sldChg chg="del">
        <pc:chgData name="de-Jesus-Oliveira Victor-Adriel" userId="a708fc36-3c1b-42ab-b5e9-2e1fa3c6605e" providerId="ADAL" clId="{A5D239BE-39DF-49C3-BB97-A86B398803E3}" dt="2023-02-18T13:43:03.184" v="64" actId="47"/>
        <pc:sldMkLst>
          <pc:docMk/>
          <pc:sldMk cId="1500995261" sldId="273"/>
        </pc:sldMkLst>
      </pc:sldChg>
      <pc:sldChg chg="del">
        <pc:chgData name="de-Jesus-Oliveira Victor-Adriel" userId="a708fc36-3c1b-42ab-b5e9-2e1fa3c6605e" providerId="ADAL" clId="{A5D239BE-39DF-49C3-BB97-A86B398803E3}" dt="2023-02-18T13:43:03.184" v="64" actId="47"/>
        <pc:sldMkLst>
          <pc:docMk/>
          <pc:sldMk cId="1762546138" sldId="274"/>
        </pc:sldMkLst>
      </pc:sldChg>
      <pc:sldChg chg="del">
        <pc:chgData name="de-Jesus-Oliveira Victor-Adriel" userId="a708fc36-3c1b-42ab-b5e9-2e1fa3c6605e" providerId="ADAL" clId="{A5D239BE-39DF-49C3-BB97-A86B398803E3}" dt="2023-02-18T13:43:03.184" v="64" actId="47"/>
        <pc:sldMkLst>
          <pc:docMk/>
          <pc:sldMk cId="1153696556" sldId="275"/>
        </pc:sldMkLst>
      </pc:sldChg>
      <pc:sldChg chg="del">
        <pc:chgData name="de-Jesus-Oliveira Victor-Adriel" userId="a708fc36-3c1b-42ab-b5e9-2e1fa3c6605e" providerId="ADAL" clId="{A5D239BE-39DF-49C3-BB97-A86B398803E3}" dt="2023-02-18T13:43:03.184" v="64" actId="47"/>
        <pc:sldMkLst>
          <pc:docMk/>
          <pc:sldMk cId="3005570398" sldId="276"/>
        </pc:sldMkLst>
      </pc:sldChg>
      <pc:sldChg chg="del">
        <pc:chgData name="de-Jesus-Oliveira Victor-Adriel" userId="a708fc36-3c1b-42ab-b5e9-2e1fa3c6605e" providerId="ADAL" clId="{A5D239BE-39DF-49C3-BB97-A86B398803E3}" dt="2023-02-18T13:43:03.184" v="64" actId="47"/>
        <pc:sldMkLst>
          <pc:docMk/>
          <pc:sldMk cId="1788231950" sldId="277"/>
        </pc:sldMkLst>
      </pc:sldChg>
      <pc:sldChg chg="del">
        <pc:chgData name="de-Jesus-Oliveira Victor-Adriel" userId="a708fc36-3c1b-42ab-b5e9-2e1fa3c6605e" providerId="ADAL" clId="{A5D239BE-39DF-49C3-BB97-A86B398803E3}" dt="2023-02-18T13:43:03.184" v="64" actId="47"/>
        <pc:sldMkLst>
          <pc:docMk/>
          <pc:sldMk cId="967431570" sldId="279"/>
        </pc:sldMkLst>
      </pc:sldChg>
      <pc:sldChg chg="del">
        <pc:chgData name="de-Jesus-Oliveira Victor-Adriel" userId="a708fc36-3c1b-42ab-b5e9-2e1fa3c6605e" providerId="ADAL" clId="{A5D239BE-39DF-49C3-BB97-A86B398803E3}" dt="2023-02-18T13:43:03.184" v="64" actId="47"/>
        <pc:sldMkLst>
          <pc:docMk/>
          <pc:sldMk cId="2570017492" sldId="280"/>
        </pc:sldMkLst>
      </pc:sldChg>
      <pc:sldChg chg="addSp modSp mod modShow">
        <pc:chgData name="de-Jesus-Oliveira Victor-Adriel" userId="a708fc36-3c1b-42ab-b5e9-2e1fa3c6605e" providerId="ADAL" clId="{A5D239BE-39DF-49C3-BB97-A86B398803E3}" dt="2023-02-18T13:46:43.535" v="73" actId="729"/>
        <pc:sldMkLst>
          <pc:docMk/>
          <pc:sldMk cId="2632608815" sldId="281"/>
        </pc:sldMkLst>
        <pc:spChg chg="add mod">
          <ac:chgData name="de-Jesus-Oliveira Victor-Adriel" userId="a708fc36-3c1b-42ab-b5e9-2e1fa3c6605e" providerId="ADAL" clId="{A5D239BE-39DF-49C3-BB97-A86B398803E3}" dt="2023-02-18T13:45:19.679" v="72"/>
          <ac:spMkLst>
            <pc:docMk/>
            <pc:sldMk cId="2632608815" sldId="281"/>
            <ac:spMk id="3" creationId="{1DB3620E-4A75-855D-5141-AC757B5A836D}"/>
          </ac:spMkLst>
        </pc:spChg>
      </pc:sldChg>
      <pc:sldChg chg="modSp add mod setBg modShow">
        <pc:chgData name="de-Jesus-Oliveira Victor-Adriel" userId="a708fc36-3c1b-42ab-b5e9-2e1fa3c6605e" providerId="ADAL" clId="{A5D239BE-39DF-49C3-BB97-A86B398803E3}" dt="2023-02-18T13:40:39.776" v="57" actId="729"/>
        <pc:sldMkLst>
          <pc:docMk/>
          <pc:sldMk cId="1065740305" sldId="283"/>
        </pc:sldMkLst>
        <pc:spChg chg="mod">
          <ac:chgData name="de-Jesus-Oliveira Victor-Adriel" userId="a708fc36-3c1b-42ab-b5e9-2e1fa3c6605e" providerId="ADAL" clId="{A5D239BE-39DF-49C3-BB97-A86B398803E3}" dt="2023-02-18T13:32:14.544" v="40" actId="20577"/>
          <ac:spMkLst>
            <pc:docMk/>
            <pc:sldMk cId="1065740305" sldId="283"/>
            <ac:spMk id="4" creationId="{82B15DD6-0713-4687-9E23-12B35F8AE7CE}"/>
          </ac:spMkLst>
        </pc:spChg>
        <pc:picChg chg="mod">
          <ac:chgData name="de-Jesus-Oliveira Victor-Adriel" userId="a708fc36-3c1b-42ab-b5e9-2e1fa3c6605e" providerId="ADAL" clId="{A5D239BE-39DF-49C3-BB97-A86B398803E3}" dt="2023-02-18T13:31:50.955" v="28" actId="1035"/>
          <ac:picMkLst>
            <pc:docMk/>
            <pc:sldMk cId="1065740305" sldId="283"/>
            <ac:picMk id="3" creationId="{5E3B75C5-975B-46CA-8CCA-7F9608E93457}"/>
          </ac:picMkLst>
        </pc:picChg>
      </pc:sldChg>
      <pc:sldChg chg="modSp add mod setBg modShow">
        <pc:chgData name="de-Jesus-Oliveira Victor-Adriel" userId="a708fc36-3c1b-42ab-b5e9-2e1fa3c6605e" providerId="ADAL" clId="{A5D239BE-39DF-49C3-BB97-A86B398803E3}" dt="2023-02-18T13:40:12.561" v="55" actId="729"/>
        <pc:sldMkLst>
          <pc:docMk/>
          <pc:sldMk cId="1004475690" sldId="284"/>
        </pc:sldMkLst>
        <pc:spChg chg="mod">
          <ac:chgData name="de-Jesus-Oliveira Victor-Adriel" userId="a708fc36-3c1b-42ab-b5e9-2e1fa3c6605e" providerId="ADAL" clId="{A5D239BE-39DF-49C3-BB97-A86B398803E3}" dt="2023-02-18T13:38:20.728" v="52"/>
          <ac:spMkLst>
            <pc:docMk/>
            <pc:sldMk cId="1004475690" sldId="284"/>
            <ac:spMk id="3" creationId="{7D4C175C-6EE5-31C1-53D5-E28932057905}"/>
          </ac:spMkLst>
        </pc:spChg>
      </pc:sldChg>
    </pc:docChg>
  </pc:docChgLst>
  <pc:docChgLst>
    <pc:chgData name="de-Jesus-Oliveira Victor-Adriel" userId="S::vdejesus@fhstp.ac.at::a708fc36-3c1b-42ab-b5e9-2e1fa3c6605e" providerId="AD" clId="Web-{FDD74AD0-F5C0-4C6F-327D-5BC702074884}"/>
    <pc:docChg chg="modSld">
      <pc:chgData name="de-Jesus-Oliveira Victor-Adriel" userId="S::vdejesus@fhstp.ac.at::a708fc36-3c1b-42ab-b5e9-2e1fa3c6605e" providerId="AD" clId="Web-{FDD74AD0-F5C0-4C6F-327D-5BC702074884}" dt="2023-06-02T15:59:42.472" v="9"/>
      <pc:docMkLst>
        <pc:docMk/>
      </pc:docMkLst>
      <pc:sldChg chg="mod modShow">
        <pc:chgData name="de-Jesus-Oliveira Victor-Adriel" userId="S::vdejesus@fhstp.ac.at::a708fc36-3c1b-42ab-b5e9-2e1fa3c6605e" providerId="AD" clId="Web-{FDD74AD0-F5C0-4C6F-327D-5BC702074884}" dt="2023-06-02T15:59:03.047" v="6"/>
        <pc:sldMkLst>
          <pc:docMk/>
          <pc:sldMk cId="3797596492" sldId="268"/>
        </pc:sldMkLst>
      </pc:sldChg>
      <pc:sldChg chg="mod modShow">
        <pc:chgData name="de-Jesus-Oliveira Victor-Adriel" userId="S::vdejesus@fhstp.ac.at::a708fc36-3c1b-42ab-b5e9-2e1fa3c6605e" providerId="AD" clId="Web-{FDD74AD0-F5C0-4C6F-327D-5BC702074884}" dt="2023-06-02T15:58:49.890" v="5"/>
        <pc:sldMkLst>
          <pc:docMk/>
          <pc:sldMk cId="339145208" sldId="269"/>
        </pc:sldMkLst>
      </pc:sldChg>
      <pc:sldChg chg="mod modShow">
        <pc:chgData name="de-Jesus-Oliveira Victor-Adriel" userId="S::vdejesus@fhstp.ac.at::a708fc36-3c1b-42ab-b5e9-2e1fa3c6605e" providerId="AD" clId="Web-{FDD74AD0-F5C0-4C6F-327D-5BC702074884}" dt="2023-06-02T15:59:39.159" v="8"/>
        <pc:sldMkLst>
          <pc:docMk/>
          <pc:sldMk cId="870581511" sldId="270"/>
        </pc:sldMkLst>
      </pc:sldChg>
      <pc:sldChg chg="mod modShow">
        <pc:chgData name="de-Jesus-Oliveira Victor-Adriel" userId="S::vdejesus@fhstp.ac.at::a708fc36-3c1b-42ab-b5e9-2e1fa3c6605e" providerId="AD" clId="Web-{FDD74AD0-F5C0-4C6F-327D-5BC702074884}" dt="2023-06-02T15:59:42.472" v="9"/>
        <pc:sldMkLst>
          <pc:docMk/>
          <pc:sldMk cId="3240356758" sldId="282"/>
        </pc:sldMkLst>
      </pc:sldChg>
    </pc:docChg>
  </pc:docChgLst>
  <pc:docChgLst>
    <pc:chgData name="de-Jesus-Oliveira Victor-Adriel" userId="a708fc36-3c1b-42ab-b5e9-2e1fa3c6605e" providerId="ADAL" clId="{7CFCE73E-77A9-4640-9939-E681C10217D1}"/>
    <pc:docChg chg="addSld delSld modSld modSection">
      <pc:chgData name="de-Jesus-Oliveira Victor-Adriel" userId="a708fc36-3c1b-42ab-b5e9-2e1fa3c6605e" providerId="ADAL" clId="{7CFCE73E-77A9-4640-9939-E681C10217D1}" dt="2023-06-02T08:46:58.140" v="18" actId="962"/>
      <pc:docMkLst>
        <pc:docMk/>
      </pc:docMkLst>
      <pc:sldChg chg="addSp modSp del">
        <pc:chgData name="de-Jesus-Oliveira Victor-Adriel" userId="a708fc36-3c1b-42ab-b5e9-2e1fa3c6605e" providerId="ADAL" clId="{7CFCE73E-77A9-4640-9939-E681C10217D1}" dt="2023-06-02T08:43:09.095" v="4" actId="47"/>
        <pc:sldMkLst>
          <pc:docMk/>
          <pc:sldMk cId="2988456279" sldId="265"/>
        </pc:sldMkLst>
        <pc:picChg chg="add mod">
          <ac:chgData name="de-Jesus-Oliveira Victor-Adriel" userId="a708fc36-3c1b-42ab-b5e9-2e1fa3c6605e" providerId="ADAL" clId="{7CFCE73E-77A9-4640-9939-E681C10217D1}" dt="2023-06-02T08:42:32.918" v="0"/>
          <ac:picMkLst>
            <pc:docMk/>
            <pc:sldMk cId="2988456279" sldId="265"/>
            <ac:picMk id="2" creationId="{5273010D-3AC8-4ED4-245D-27CAF308121D}"/>
          </ac:picMkLst>
        </pc:picChg>
      </pc:sldChg>
      <pc:sldChg chg="modSp mod">
        <pc:chgData name="de-Jesus-Oliveira Victor-Adriel" userId="a708fc36-3c1b-42ab-b5e9-2e1fa3c6605e" providerId="ADAL" clId="{7CFCE73E-77A9-4640-9939-E681C10217D1}" dt="2023-06-02T08:46:58.140" v="18" actId="962"/>
        <pc:sldMkLst>
          <pc:docMk/>
          <pc:sldMk cId="1717017816" sldId="266"/>
        </pc:sldMkLst>
        <pc:picChg chg="mod">
          <ac:chgData name="de-Jesus-Oliveira Victor-Adriel" userId="a708fc36-3c1b-42ab-b5e9-2e1fa3c6605e" providerId="ADAL" clId="{7CFCE73E-77A9-4640-9939-E681C10217D1}" dt="2023-06-02T08:46:56.055" v="17" actId="962"/>
          <ac:picMkLst>
            <pc:docMk/>
            <pc:sldMk cId="1717017816" sldId="266"/>
            <ac:picMk id="4" creationId="{2EB10971-A7A0-4F60-8D4A-4B8950F4D157}"/>
          </ac:picMkLst>
        </pc:picChg>
        <pc:picChg chg="mod">
          <ac:chgData name="de-Jesus-Oliveira Victor-Adriel" userId="a708fc36-3c1b-42ab-b5e9-2e1fa3c6605e" providerId="ADAL" clId="{7CFCE73E-77A9-4640-9939-E681C10217D1}" dt="2023-06-02T08:46:58.140" v="18" actId="962"/>
          <ac:picMkLst>
            <pc:docMk/>
            <pc:sldMk cId="1717017816" sldId="266"/>
            <ac:picMk id="7" creationId="{C6D0229E-49AB-DA8F-D45A-6A75E3427651}"/>
          </ac:picMkLst>
        </pc:picChg>
      </pc:sldChg>
      <pc:sldChg chg="modSp mod">
        <pc:chgData name="de-Jesus-Oliveira Victor-Adriel" userId="a708fc36-3c1b-42ab-b5e9-2e1fa3c6605e" providerId="ADAL" clId="{7CFCE73E-77A9-4640-9939-E681C10217D1}" dt="2023-06-02T08:44:27.408" v="14" actId="6549"/>
        <pc:sldMkLst>
          <pc:docMk/>
          <pc:sldMk cId="171183961" sldId="267"/>
        </pc:sldMkLst>
        <pc:spChg chg="mod">
          <ac:chgData name="de-Jesus-Oliveira Victor-Adriel" userId="a708fc36-3c1b-42ab-b5e9-2e1fa3c6605e" providerId="ADAL" clId="{7CFCE73E-77A9-4640-9939-E681C10217D1}" dt="2023-06-02T08:44:27.408" v="14" actId="6549"/>
          <ac:spMkLst>
            <pc:docMk/>
            <pc:sldMk cId="171183961" sldId="267"/>
            <ac:spMk id="3" creationId="{7D4C175C-6EE5-31C1-53D5-E28932057905}"/>
          </ac:spMkLst>
        </pc:spChg>
      </pc:sldChg>
      <pc:sldChg chg="del">
        <pc:chgData name="de-Jesus-Oliveira Victor-Adriel" userId="a708fc36-3c1b-42ab-b5e9-2e1fa3c6605e" providerId="ADAL" clId="{7CFCE73E-77A9-4640-9939-E681C10217D1}" dt="2023-06-02T08:43:27.180" v="6" actId="47"/>
        <pc:sldMkLst>
          <pc:docMk/>
          <pc:sldMk cId="2438743429" sldId="271"/>
        </pc:sldMkLst>
      </pc:sldChg>
      <pc:sldChg chg="del">
        <pc:chgData name="de-Jesus-Oliveira Victor-Adriel" userId="a708fc36-3c1b-42ab-b5e9-2e1fa3c6605e" providerId="ADAL" clId="{7CFCE73E-77A9-4640-9939-E681C10217D1}" dt="2023-06-02T08:44:10.758" v="12" actId="47"/>
        <pc:sldMkLst>
          <pc:docMk/>
          <pc:sldMk cId="2632608815" sldId="281"/>
        </pc:sldMkLst>
      </pc:sldChg>
      <pc:sldChg chg="del">
        <pc:chgData name="de-Jesus-Oliveira Victor-Adriel" userId="a708fc36-3c1b-42ab-b5e9-2e1fa3c6605e" providerId="ADAL" clId="{7CFCE73E-77A9-4640-9939-E681C10217D1}" dt="2023-06-02T08:43:14.312" v="5" actId="47"/>
        <pc:sldMkLst>
          <pc:docMk/>
          <pc:sldMk cId="1065740305" sldId="283"/>
        </pc:sldMkLst>
      </pc:sldChg>
      <pc:sldChg chg="del">
        <pc:chgData name="de-Jesus-Oliveira Victor-Adriel" userId="a708fc36-3c1b-42ab-b5e9-2e1fa3c6605e" providerId="ADAL" clId="{7CFCE73E-77A9-4640-9939-E681C10217D1}" dt="2023-06-02T08:44:02.030" v="11" actId="47"/>
        <pc:sldMkLst>
          <pc:docMk/>
          <pc:sldMk cId="1004475690" sldId="284"/>
        </pc:sldMkLst>
      </pc:sldChg>
      <pc:sldChg chg="modSp add mod setBg">
        <pc:chgData name="de-Jesus-Oliveira Victor-Adriel" userId="a708fc36-3c1b-42ab-b5e9-2e1fa3c6605e" providerId="ADAL" clId="{7CFCE73E-77A9-4640-9939-E681C10217D1}" dt="2023-06-02T08:46:32.521" v="16" actId="962"/>
        <pc:sldMkLst>
          <pc:docMk/>
          <pc:sldMk cId="313680254" sldId="285"/>
        </pc:sldMkLst>
        <pc:spChg chg="mod">
          <ac:chgData name="de-Jesus-Oliveira Victor-Adriel" userId="a708fc36-3c1b-42ab-b5e9-2e1fa3c6605e" providerId="ADAL" clId="{7CFCE73E-77A9-4640-9939-E681C10217D1}" dt="2023-06-02T08:43:05.251" v="3" actId="20577"/>
          <ac:spMkLst>
            <pc:docMk/>
            <pc:sldMk cId="313680254" sldId="285"/>
            <ac:spMk id="4" creationId="{82B15DD6-0713-4687-9E23-12B35F8AE7CE}"/>
          </ac:spMkLst>
        </pc:spChg>
        <pc:picChg chg="mod">
          <ac:chgData name="de-Jesus-Oliveira Victor-Adriel" userId="a708fc36-3c1b-42ab-b5e9-2e1fa3c6605e" providerId="ADAL" clId="{7CFCE73E-77A9-4640-9939-E681C10217D1}" dt="2023-06-02T08:46:32.521" v="16" actId="962"/>
          <ac:picMkLst>
            <pc:docMk/>
            <pc:sldMk cId="313680254" sldId="285"/>
            <ac:picMk id="3" creationId="{5E3B75C5-975B-46CA-8CCA-7F9608E93457}"/>
          </ac:picMkLst>
        </pc:picChg>
        <pc:picChg chg="mod">
          <ac:chgData name="de-Jesus-Oliveira Victor-Adriel" userId="a708fc36-3c1b-42ab-b5e9-2e1fa3c6605e" providerId="ADAL" clId="{7CFCE73E-77A9-4640-9939-E681C10217D1}" dt="2023-06-02T08:46:30.762" v="15" actId="962"/>
          <ac:picMkLst>
            <pc:docMk/>
            <pc:sldMk cId="313680254" sldId="285"/>
            <ac:picMk id="6" creationId="{F1BEA7A3-C027-CB16-5714-073850589840}"/>
          </ac:picMkLst>
        </pc:picChg>
      </pc:sldChg>
    </pc:docChg>
  </pc:docChgLst>
  <pc:docChgLst>
    <pc:chgData name="de-Jesus-Oliveira Victor-Adriel" userId="S::vdejesus@fhstp.ac.at::a708fc36-3c1b-42ab-b5e9-2e1fa3c6605e" providerId="AD" clId="Web-{133E0952-577C-1721-ABD0-B19AACBC8034}"/>
    <pc:docChg chg="delSld modSld modSection">
      <pc:chgData name="de-Jesus-Oliveira Victor-Adriel" userId="S::vdejesus@fhstp.ac.at::a708fc36-3c1b-42ab-b5e9-2e1fa3c6605e" providerId="AD" clId="Web-{133E0952-577C-1721-ABD0-B19AACBC8034}" dt="2023-06-02T15:51:04.165" v="3"/>
      <pc:docMkLst>
        <pc:docMk/>
      </pc:docMkLst>
      <pc:sldChg chg="mod modShow">
        <pc:chgData name="de-Jesus-Oliveira Victor-Adriel" userId="S::vdejesus@fhstp.ac.at::a708fc36-3c1b-42ab-b5e9-2e1fa3c6605e" providerId="AD" clId="Web-{133E0952-577C-1721-ABD0-B19AACBC8034}" dt="2023-06-02T15:50:16.226" v="1"/>
        <pc:sldMkLst>
          <pc:docMk/>
          <pc:sldMk cId="3797596492" sldId="268"/>
        </pc:sldMkLst>
      </pc:sldChg>
      <pc:sldChg chg="mod modShow">
        <pc:chgData name="de-Jesus-Oliveira Victor-Adriel" userId="S::vdejesus@fhstp.ac.at::a708fc36-3c1b-42ab-b5e9-2e1fa3c6605e" providerId="AD" clId="Web-{133E0952-577C-1721-ABD0-B19AACBC8034}" dt="2023-06-02T15:51:01.696" v="2"/>
        <pc:sldMkLst>
          <pc:docMk/>
          <pc:sldMk cId="870581511" sldId="270"/>
        </pc:sldMkLst>
      </pc:sldChg>
      <pc:sldChg chg="mod modShow">
        <pc:chgData name="de-Jesus-Oliveira Victor-Adriel" userId="S::vdejesus@fhstp.ac.at::a708fc36-3c1b-42ab-b5e9-2e1fa3c6605e" providerId="AD" clId="Web-{133E0952-577C-1721-ABD0-B19AACBC8034}" dt="2023-06-02T15:51:04.165" v="3"/>
        <pc:sldMkLst>
          <pc:docMk/>
          <pc:sldMk cId="3240356758" sldId="282"/>
        </pc:sldMkLst>
      </pc:sldChg>
      <pc:sldChg chg="del">
        <pc:chgData name="de-Jesus-Oliveira Victor-Adriel" userId="S::vdejesus@fhstp.ac.at::a708fc36-3c1b-42ab-b5e9-2e1fa3c6605e" providerId="AD" clId="Web-{133E0952-577C-1721-ABD0-B19AACBC8034}" dt="2023-06-02T15:50:10.554" v="0"/>
        <pc:sldMkLst>
          <pc:docMk/>
          <pc:sldMk cId="3073174784" sldId="286"/>
        </pc:sldMkLst>
      </pc:sldChg>
    </pc:docChg>
  </pc:docChgLst>
  <pc:docChgLst>
    <pc:chgData name="de-Jesus-Oliveira Victor-Adriel" userId="S::vdejesus@fhstp.ac.at::a708fc36-3c1b-42ab-b5e9-2e1fa3c6605e" providerId="AD" clId="Web-{FE27680B-40D0-1842-8C86-E2F4FEDCC7FE}"/>
    <pc:docChg chg="addSld modSld sldOrd modSection">
      <pc:chgData name="de-Jesus-Oliveira Victor-Adriel" userId="S::vdejesus@fhstp.ac.at::a708fc36-3c1b-42ab-b5e9-2e1fa3c6605e" providerId="AD" clId="Web-{FE27680B-40D0-1842-8C86-E2F4FEDCC7FE}" dt="2023-06-02T15:49:33.365" v="7"/>
      <pc:docMkLst>
        <pc:docMk/>
      </pc:docMkLst>
      <pc:sldChg chg="mod modShow">
        <pc:chgData name="de-Jesus-Oliveira Victor-Adriel" userId="S::vdejesus@fhstp.ac.at::a708fc36-3c1b-42ab-b5e9-2e1fa3c6605e" providerId="AD" clId="Web-{FE27680B-40D0-1842-8C86-E2F4FEDCC7FE}" dt="2023-06-02T15:46:54.609" v="3"/>
        <pc:sldMkLst>
          <pc:docMk/>
          <pc:sldMk cId="339145208" sldId="269"/>
        </pc:sldMkLst>
      </pc:sldChg>
      <pc:sldChg chg="mod ord modShow">
        <pc:chgData name="de-Jesus-Oliveira Victor-Adriel" userId="S::vdejesus@fhstp.ac.at::a708fc36-3c1b-42ab-b5e9-2e1fa3c6605e" providerId="AD" clId="Web-{FE27680B-40D0-1842-8C86-E2F4FEDCC7FE}" dt="2023-06-02T15:47:41.579" v="4"/>
        <pc:sldMkLst>
          <pc:docMk/>
          <pc:sldMk cId="870581511" sldId="270"/>
        </pc:sldMkLst>
      </pc:sldChg>
      <pc:sldChg chg="ord">
        <pc:chgData name="de-Jesus-Oliveira Victor-Adriel" userId="S::vdejesus@fhstp.ac.at::a708fc36-3c1b-42ab-b5e9-2e1fa3c6605e" providerId="AD" clId="Web-{FE27680B-40D0-1842-8C86-E2F4FEDCC7FE}" dt="2023-06-02T15:46:23.639" v="2"/>
        <pc:sldMkLst>
          <pc:docMk/>
          <pc:sldMk cId="3240356758" sldId="282"/>
        </pc:sldMkLst>
      </pc:sldChg>
      <pc:sldChg chg="delSp add replId">
        <pc:chgData name="de-Jesus-Oliveira Victor-Adriel" userId="S::vdejesus@fhstp.ac.at::a708fc36-3c1b-42ab-b5e9-2e1fa3c6605e" providerId="AD" clId="Web-{FE27680B-40D0-1842-8C86-E2F4FEDCC7FE}" dt="2023-06-02T15:49:33.365" v="7"/>
        <pc:sldMkLst>
          <pc:docMk/>
          <pc:sldMk cId="3073174784" sldId="286"/>
        </pc:sldMkLst>
        <pc:spChg chg="del">
          <ac:chgData name="de-Jesus-Oliveira Victor-Adriel" userId="S::vdejesus@fhstp.ac.at::a708fc36-3c1b-42ab-b5e9-2e1fa3c6605e" providerId="AD" clId="Web-{FE27680B-40D0-1842-8C86-E2F4FEDCC7FE}" dt="2023-06-02T15:49:31.786" v="6"/>
          <ac:spMkLst>
            <pc:docMk/>
            <pc:sldMk cId="3073174784" sldId="286"/>
            <ac:spMk id="2" creationId="{36F7C832-7D7F-40CB-9479-79BC46A793B9}"/>
          </ac:spMkLst>
        </pc:spChg>
        <pc:spChg chg="del">
          <ac:chgData name="de-Jesus-Oliveira Victor-Adriel" userId="S::vdejesus@fhstp.ac.at::a708fc36-3c1b-42ab-b5e9-2e1fa3c6605e" providerId="AD" clId="Web-{FE27680B-40D0-1842-8C86-E2F4FEDCC7FE}" dt="2023-06-02T15:49:33.365" v="7"/>
          <ac:spMkLst>
            <pc:docMk/>
            <pc:sldMk cId="3073174784" sldId="286"/>
            <ac:spMk id="3" creationId="{7D4C175C-6EE5-31C1-53D5-E28932057905}"/>
          </ac:spMkLst>
        </pc:spChg>
      </pc:sldChg>
    </pc:docChg>
  </pc:docChgLst>
  <pc:docChgLst>
    <pc:chgData name="de-Jesus-Oliveira Victor-Adriel" userId="a708fc36-3c1b-42ab-b5e9-2e1fa3c6605e" providerId="ADAL" clId="{B3FFBFD2-95B1-4ECF-BC6B-49B1FE78957B}"/>
    <pc:docChg chg="modSld">
      <pc:chgData name="de-Jesus-Oliveira Victor-Adriel" userId="a708fc36-3c1b-42ab-b5e9-2e1fa3c6605e" providerId="ADAL" clId="{B3FFBFD2-95B1-4ECF-BC6B-49B1FE78957B}" dt="2024-07-15T15:06:14.437" v="11" actId="729"/>
      <pc:docMkLst>
        <pc:docMk/>
      </pc:docMkLst>
      <pc:sldChg chg="modSp mod">
        <pc:chgData name="de-Jesus-Oliveira Victor-Adriel" userId="a708fc36-3c1b-42ab-b5e9-2e1fa3c6605e" providerId="ADAL" clId="{B3FFBFD2-95B1-4ECF-BC6B-49B1FE78957B}" dt="2024-07-15T14:50:24.349" v="1" actId="20577"/>
        <pc:sldMkLst>
          <pc:docMk/>
          <pc:sldMk cId="1310685907" sldId="259"/>
        </pc:sldMkLst>
        <pc:spChg chg="mod">
          <ac:chgData name="de-Jesus-Oliveira Victor-Adriel" userId="a708fc36-3c1b-42ab-b5e9-2e1fa3c6605e" providerId="ADAL" clId="{B3FFBFD2-95B1-4ECF-BC6B-49B1FE78957B}" dt="2024-07-15T14:50:24.349" v="1" actId="20577"/>
          <ac:spMkLst>
            <pc:docMk/>
            <pc:sldMk cId="1310685907" sldId="259"/>
            <ac:spMk id="37" creationId="{9CF2BCCD-E674-45F6-9A13-F4F2FF9C660B}"/>
          </ac:spMkLst>
        </pc:spChg>
      </pc:sldChg>
      <pc:sldChg chg="modSp mod">
        <pc:chgData name="de-Jesus-Oliveira Victor-Adriel" userId="a708fc36-3c1b-42ab-b5e9-2e1fa3c6605e" providerId="ADAL" clId="{B3FFBFD2-95B1-4ECF-BC6B-49B1FE78957B}" dt="2024-07-15T14:52:54.844" v="3" actId="20577"/>
        <pc:sldMkLst>
          <pc:docMk/>
          <pc:sldMk cId="171183961" sldId="267"/>
        </pc:sldMkLst>
        <pc:spChg chg="mod">
          <ac:chgData name="de-Jesus-Oliveira Victor-Adriel" userId="a708fc36-3c1b-42ab-b5e9-2e1fa3c6605e" providerId="ADAL" clId="{B3FFBFD2-95B1-4ECF-BC6B-49B1FE78957B}" dt="2024-07-15T14:52:54.844" v="3" actId="20577"/>
          <ac:spMkLst>
            <pc:docMk/>
            <pc:sldMk cId="171183961" sldId="267"/>
            <ac:spMk id="3" creationId="{7D4C175C-6EE5-31C1-53D5-E28932057905}"/>
          </ac:spMkLst>
        </pc:spChg>
      </pc:sldChg>
      <pc:sldChg chg="mod modShow">
        <pc:chgData name="de-Jesus-Oliveira Victor-Adriel" userId="a708fc36-3c1b-42ab-b5e9-2e1fa3c6605e" providerId="ADAL" clId="{B3FFBFD2-95B1-4ECF-BC6B-49B1FE78957B}" dt="2024-07-15T15:06:14.437" v="11" actId="729"/>
        <pc:sldMkLst>
          <pc:docMk/>
          <pc:sldMk cId="339145208" sldId="269"/>
        </pc:sldMkLst>
      </pc:sldChg>
      <pc:sldChg chg="mod modShow">
        <pc:chgData name="de-Jesus-Oliveira Victor-Adriel" userId="a708fc36-3c1b-42ab-b5e9-2e1fa3c6605e" providerId="ADAL" clId="{B3FFBFD2-95B1-4ECF-BC6B-49B1FE78957B}" dt="2024-07-15T15:06:11.910" v="10" actId="729"/>
        <pc:sldMkLst>
          <pc:docMk/>
          <pc:sldMk cId="870581511" sldId="270"/>
        </pc:sldMkLst>
      </pc:sldChg>
      <pc:sldChg chg="modSp mod modShow">
        <pc:chgData name="de-Jesus-Oliveira Victor-Adriel" userId="a708fc36-3c1b-42ab-b5e9-2e1fa3c6605e" providerId="ADAL" clId="{B3FFBFD2-95B1-4ECF-BC6B-49B1FE78957B}" dt="2024-07-15T14:59:22.650" v="8" actId="729"/>
        <pc:sldMkLst>
          <pc:docMk/>
          <pc:sldMk cId="3240356758" sldId="282"/>
        </pc:sldMkLst>
        <pc:spChg chg="mod">
          <ac:chgData name="de-Jesus-Oliveira Victor-Adriel" userId="a708fc36-3c1b-42ab-b5e9-2e1fa3c6605e" providerId="ADAL" clId="{B3FFBFD2-95B1-4ECF-BC6B-49B1FE78957B}" dt="2024-07-15T14:58:17.102" v="7" actId="20577"/>
          <ac:spMkLst>
            <pc:docMk/>
            <pc:sldMk cId="3240356758" sldId="282"/>
            <ac:spMk id="8" creationId="{FBFC992B-A0A8-53A0-FFAB-A7BFC139C38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15.07.2024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15.07.2024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15.07.2024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15.07.2024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15.07.2024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15.07.2024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15.07.2024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3.png"/><Relationship Id="rId5" Type="http://schemas.openxmlformats.org/officeDocument/2006/relationships/image" Target="../media/image11.pn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24.png"/><Relationship Id="rId10" Type="http://schemas.openxmlformats.org/officeDocument/2006/relationships/image" Target="../media/image39.svg"/><Relationship Id="rId4" Type="http://schemas.openxmlformats.org/officeDocument/2006/relationships/image" Target="../media/image28.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4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39.svg"/><Relationship Id="rId5" Type="http://schemas.openxmlformats.org/officeDocument/2006/relationships/image" Target="../media/image35.png"/><Relationship Id="rId10" Type="http://schemas.openxmlformats.org/officeDocument/2006/relationships/image" Target="../media/image38.png"/><Relationship Id="rId4" Type="http://schemas.openxmlformats.org/officeDocument/2006/relationships/image" Target="../media/image24.png"/><Relationship Id="rId9" Type="http://schemas.openxmlformats.org/officeDocument/2006/relationships/image" Target="../media/image37.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E3B75C5-975B-46CA-8CCA-7F9608E9345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306" y="3285331"/>
            <a:ext cx="4497388" cy="4497388"/>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965753"/>
            <a:ext cx="4497388" cy="156966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AT" sz="48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Central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AT" sz="48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Tendency</a:t>
            </a:r>
            <a:endParaRPr kumimoji="0" lang="de-AT" sz="48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25" name="Grafik 10">
            <a:extLst>
              <a:ext uri="{FF2B5EF4-FFF2-40B4-BE49-F238E27FC236}">
                <a16:creationId xmlns:a16="http://schemas.microsoft.com/office/drawing/2014/main" id="{F734F249-D05A-F6C7-598B-A062C68DDDE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1513" t="51275" r="5209" b="34790"/>
          <a:stretch/>
        </p:blipFill>
        <p:spPr>
          <a:xfrm>
            <a:off x="4576500" y="7885999"/>
            <a:ext cx="2056075" cy="1777809"/>
          </a:xfrm>
          <a:prstGeom prst="rect">
            <a:avLst/>
          </a:prstGeom>
        </p:spPr>
      </p:pic>
      <p:pic>
        <p:nvPicPr>
          <p:cNvPr id="2" name="Grafik 19">
            <a:extLst>
              <a:ext uri="{FF2B5EF4-FFF2-40B4-BE49-F238E27FC236}">
                <a16:creationId xmlns:a16="http://schemas.microsoft.com/office/drawing/2014/main" id="{04F3E39D-9282-FFFE-1396-174E1763BFD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6608" t="78677" r="68750" b="16524"/>
          <a:stretch/>
        </p:blipFill>
        <p:spPr>
          <a:xfrm>
            <a:off x="4586288" y="7653338"/>
            <a:ext cx="2071687" cy="582811"/>
          </a:xfrm>
          <a:prstGeom prst="rect">
            <a:avLst/>
          </a:prstGeom>
        </p:spPr>
      </p:pic>
      <p:pic>
        <p:nvPicPr>
          <p:cNvPr id="114" name="Picture 113">
            <a:extLst>
              <a:ext uri="{FF2B5EF4-FFF2-40B4-BE49-F238E27FC236}">
                <a16:creationId xmlns:a16="http://schemas.microsoft.com/office/drawing/2014/main" id="{16E3A147-3351-AE51-24D0-04698D9A796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81" y="8414585"/>
            <a:ext cx="4139081" cy="1203464"/>
          </a:xfrm>
          <a:prstGeom prst="rect">
            <a:avLst/>
          </a:prstGeom>
        </p:spPr>
      </p:pic>
      <p:sp>
        <p:nvSpPr>
          <p:cNvPr id="96" name="Textfeld 28">
            <a:extLst>
              <a:ext uri="{FF2B5EF4-FFF2-40B4-BE49-F238E27FC236}">
                <a16:creationId xmlns:a16="http://schemas.microsoft.com/office/drawing/2014/main" id="{BC87C90C-10E4-CD6E-0CD9-BDD4372F6DE4}"/>
              </a:ext>
              <a:ext uri="{C183D7F6-B498-43B3-948B-1728B52AA6E4}">
                <adec:decorative xmlns:adec="http://schemas.microsoft.com/office/drawing/2017/decorative" val="1"/>
              </a:ext>
            </a:extLst>
          </p:cNvPr>
          <p:cNvSpPr txBox="1"/>
          <p:nvPr/>
        </p:nvSpPr>
        <p:spPr>
          <a:xfrm>
            <a:off x="4437682" y="4617884"/>
            <a:ext cx="2191452" cy="861774"/>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r>
              <a:rPr lang="en-GB" sz="1000" dirty="0" err="1">
                <a:latin typeface="Pangolin" panose="00000500000000000000" pitchFamily="2" charset="0"/>
              </a:rPr>
              <a:t>aes</a:t>
            </a:r>
            <a:r>
              <a:rPr lang="en-GB" sz="1000" dirty="0">
                <a:latin typeface="Pangolin" panose="00000500000000000000" pitchFamily="2" charset="0"/>
              </a:rPr>
              <a:t>(y=..density..), </a:t>
            </a:r>
          </a:p>
          <a:p>
            <a:r>
              <a:rPr lang="en-GB" sz="1000" dirty="0">
                <a:latin typeface="Pangolin" panose="00000500000000000000" pitchFamily="2" charset="0"/>
              </a:rPr>
              <a:t>    colour="black", </a:t>
            </a:r>
          </a:p>
          <a:p>
            <a:r>
              <a:rPr lang="en-GB" sz="1000" dirty="0">
                <a:latin typeface="Pangolin" panose="00000500000000000000" pitchFamily="2" charset="0"/>
              </a:rPr>
              <a:t>    fill="white" )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86" name="Grafik 10">
            <a:extLst>
              <a:ext uri="{FF2B5EF4-FFF2-40B4-BE49-F238E27FC236}">
                <a16:creationId xmlns:a16="http://schemas.microsoft.com/office/drawing/2014/main" id="{C3993C27-AE14-0A04-658C-EC2D5FC8CAD0}"/>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5304" t="82435" r="6397" b="5025"/>
          <a:stretch/>
        </p:blipFill>
        <p:spPr>
          <a:xfrm flipH="1">
            <a:off x="536489" y="1953556"/>
            <a:ext cx="1543050" cy="1527217"/>
          </a:xfrm>
          <a:prstGeom prst="rect">
            <a:avLst/>
          </a:prstGeom>
        </p:spPr>
      </p:pic>
      <p:pic>
        <p:nvPicPr>
          <p:cNvPr id="92" name="Grafik 12">
            <a:extLst>
              <a:ext uri="{FF2B5EF4-FFF2-40B4-BE49-F238E27FC236}">
                <a16:creationId xmlns:a16="http://schemas.microsoft.com/office/drawing/2014/main" id="{FC151FC8-2EC0-AD70-F7E4-29DEA42EE22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119190" y="732161"/>
            <a:ext cx="2292263" cy="1402168"/>
          </a:xfrm>
          <a:prstGeom prst="rect">
            <a:avLst/>
          </a:prstGeom>
        </p:spPr>
      </p:pic>
      <p:pic>
        <p:nvPicPr>
          <p:cNvPr id="75" name="Grafik 12">
            <a:extLst>
              <a:ext uri="{FF2B5EF4-FFF2-40B4-BE49-F238E27FC236}">
                <a16:creationId xmlns:a16="http://schemas.microsoft.com/office/drawing/2014/main" id="{87962C1E-6ACF-C5C4-7F6D-11C05799AD1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4488776" y="685271"/>
            <a:ext cx="2292263" cy="1402168"/>
          </a:xfrm>
          <a:prstGeom prst="rect">
            <a:avLst/>
          </a:prstGeom>
        </p:spPr>
      </p:pic>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1964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39769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659543" y="539482"/>
            <a:ext cx="763674" cy="608965"/>
          </a:xfrm>
          <a:custGeom>
            <a:avLst/>
            <a:gdLst>
              <a:gd name="connsiteX0" fmla="*/ 0 w 763674"/>
              <a:gd name="connsiteY0" fmla="*/ 0 h 608965"/>
              <a:gd name="connsiteX1" fmla="*/ 397110 w 763674"/>
              <a:gd name="connsiteY1" fmla="*/ 0 h 608965"/>
              <a:gd name="connsiteX2" fmla="*/ 763674 w 763674"/>
              <a:gd name="connsiteY2" fmla="*/ 0 h 608965"/>
              <a:gd name="connsiteX3" fmla="*/ 763674 w 763674"/>
              <a:gd name="connsiteY3" fmla="*/ 608965 h 608965"/>
              <a:gd name="connsiteX4" fmla="*/ 366564 w 763674"/>
              <a:gd name="connsiteY4" fmla="*/ 608965 h 608965"/>
              <a:gd name="connsiteX5" fmla="*/ 0 w 763674"/>
              <a:gd name="connsiteY5" fmla="*/ 608965 h 608965"/>
              <a:gd name="connsiteX6" fmla="*/ 0 w 763674"/>
              <a:gd name="connsiteY6" fmla="*/ 0 h 60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608965" fill="none" extrusionOk="0">
                <a:moveTo>
                  <a:pt x="0" y="0"/>
                </a:moveTo>
                <a:cubicBezTo>
                  <a:pt x="187696" y="6929"/>
                  <a:pt x="299338" y="-12835"/>
                  <a:pt x="397110" y="0"/>
                </a:cubicBezTo>
                <a:cubicBezTo>
                  <a:pt x="494882" y="12835"/>
                  <a:pt x="666034" y="-6903"/>
                  <a:pt x="763674" y="0"/>
                </a:cubicBezTo>
                <a:cubicBezTo>
                  <a:pt x="766058" y="149542"/>
                  <a:pt x="770297" y="352081"/>
                  <a:pt x="763674" y="608965"/>
                </a:cubicBezTo>
                <a:cubicBezTo>
                  <a:pt x="646175" y="605373"/>
                  <a:pt x="456151" y="610353"/>
                  <a:pt x="366564" y="608965"/>
                </a:cubicBezTo>
                <a:cubicBezTo>
                  <a:pt x="276977" y="607578"/>
                  <a:pt x="150976" y="605198"/>
                  <a:pt x="0" y="608965"/>
                </a:cubicBezTo>
                <a:cubicBezTo>
                  <a:pt x="-6067" y="357225"/>
                  <a:pt x="3273" y="271829"/>
                  <a:pt x="0" y="0"/>
                </a:cubicBezTo>
                <a:close/>
              </a:path>
              <a:path w="763674" h="608965" stroke="0" extrusionOk="0">
                <a:moveTo>
                  <a:pt x="0" y="0"/>
                </a:moveTo>
                <a:cubicBezTo>
                  <a:pt x="122506" y="-17607"/>
                  <a:pt x="256548" y="2002"/>
                  <a:pt x="381837" y="0"/>
                </a:cubicBezTo>
                <a:cubicBezTo>
                  <a:pt x="507126" y="-2002"/>
                  <a:pt x="655540" y="-18446"/>
                  <a:pt x="763674" y="0"/>
                </a:cubicBezTo>
                <a:cubicBezTo>
                  <a:pt x="739754" y="215772"/>
                  <a:pt x="759364" y="454213"/>
                  <a:pt x="763674" y="608965"/>
                </a:cubicBezTo>
                <a:cubicBezTo>
                  <a:pt x="659936" y="605723"/>
                  <a:pt x="487121" y="594363"/>
                  <a:pt x="389474" y="608965"/>
                </a:cubicBezTo>
                <a:cubicBezTo>
                  <a:pt x="291827" y="623567"/>
                  <a:pt x="173046" y="606163"/>
                  <a:pt x="0" y="608965"/>
                </a:cubicBezTo>
                <a:cubicBezTo>
                  <a:pt x="-15161" y="363393"/>
                  <a:pt x="-25685" y="24498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model</a:t>
            </a:r>
            <a:endParaRPr lang="de-AT" sz="10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38199" y="525195"/>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hwy</a:t>
            </a:r>
            <a:endParaRPr lang="de-AT" sz="10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3216" y="534720"/>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year</a:t>
            </a:r>
            <a:endParaRPr lang="de-AT" sz="10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04573" y="1153210"/>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04573" y="1446965"/>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1454" y="1745518"/>
            <a:ext cx="257665" cy="303320"/>
          </a:xfrm>
          <a:custGeom>
            <a:avLst/>
            <a:gdLst>
              <a:gd name="connsiteX0" fmla="*/ 0 w 257665"/>
              <a:gd name="connsiteY0" fmla="*/ 0 h 303320"/>
              <a:gd name="connsiteX1" fmla="*/ 257665 w 257665"/>
              <a:gd name="connsiteY1" fmla="*/ 0 h 303320"/>
              <a:gd name="connsiteX2" fmla="*/ 257665 w 257665"/>
              <a:gd name="connsiteY2" fmla="*/ 303320 h 303320"/>
              <a:gd name="connsiteX3" fmla="*/ 0 w 257665"/>
              <a:gd name="connsiteY3" fmla="*/ 303320 h 303320"/>
              <a:gd name="connsiteX4" fmla="*/ 0 w 257665"/>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303320" extrusionOk="0">
                <a:moveTo>
                  <a:pt x="0" y="0"/>
                </a:moveTo>
                <a:cubicBezTo>
                  <a:pt x="96896" y="-2927"/>
                  <a:pt x="141335" y="10352"/>
                  <a:pt x="257665" y="0"/>
                </a:cubicBezTo>
                <a:cubicBezTo>
                  <a:pt x="254686" y="141612"/>
                  <a:pt x="257301" y="237450"/>
                  <a:pt x="257665" y="303320"/>
                </a:cubicBezTo>
                <a:cubicBezTo>
                  <a:pt x="170953" y="307161"/>
                  <a:pt x="96204" y="293967"/>
                  <a:pt x="0" y="303320"/>
                </a:cubicBezTo>
                <a:cubicBezTo>
                  <a:pt x="-798" y="184266"/>
                  <a:pt x="-8221" y="1394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1454" y="204883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1454" y="2322253"/>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1454" y="259566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1454" y="2878037"/>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662239" y="1153210"/>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jetta</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662239" y="1446965"/>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669120" y="1745518"/>
            <a:ext cx="763674" cy="303320"/>
          </a:xfrm>
          <a:custGeom>
            <a:avLst/>
            <a:gdLst>
              <a:gd name="connsiteX0" fmla="*/ 0 w 763674"/>
              <a:gd name="connsiteY0" fmla="*/ 0 h 303320"/>
              <a:gd name="connsiteX1" fmla="*/ 397110 w 763674"/>
              <a:gd name="connsiteY1" fmla="*/ 0 h 303320"/>
              <a:gd name="connsiteX2" fmla="*/ 763674 w 763674"/>
              <a:gd name="connsiteY2" fmla="*/ 0 h 303320"/>
              <a:gd name="connsiteX3" fmla="*/ 763674 w 763674"/>
              <a:gd name="connsiteY3" fmla="*/ 303320 h 303320"/>
              <a:gd name="connsiteX4" fmla="*/ 366564 w 763674"/>
              <a:gd name="connsiteY4" fmla="*/ 303320 h 303320"/>
              <a:gd name="connsiteX5" fmla="*/ 0 w 763674"/>
              <a:gd name="connsiteY5" fmla="*/ 303320 h 303320"/>
              <a:gd name="connsiteX6" fmla="*/ 0 w 763674"/>
              <a:gd name="connsiteY6" fmla="*/ 0 h 30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303320" fill="none" extrusionOk="0">
                <a:moveTo>
                  <a:pt x="0" y="0"/>
                </a:moveTo>
                <a:cubicBezTo>
                  <a:pt x="187696" y="6929"/>
                  <a:pt x="299338" y="-12835"/>
                  <a:pt x="397110" y="0"/>
                </a:cubicBezTo>
                <a:cubicBezTo>
                  <a:pt x="494882" y="12835"/>
                  <a:pt x="666034" y="-6903"/>
                  <a:pt x="763674" y="0"/>
                </a:cubicBezTo>
                <a:cubicBezTo>
                  <a:pt x="762218" y="76844"/>
                  <a:pt x="762337" y="213595"/>
                  <a:pt x="763674" y="303320"/>
                </a:cubicBezTo>
                <a:cubicBezTo>
                  <a:pt x="646175" y="299728"/>
                  <a:pt x="456151" y="304708"/>
                  <a:pt x="366564" y="303320"/>
                </a:cubicBezTo>
                <a:cubicBezTo>
                  <a:pt x="276977" y="301933"/>
                  <a:pt x="150976" y="299553"/>
                  <a:pt x="0" y="303320"/>
                </a:cubicBezTo>
                <a:cubicBezTo>
                  <a:pt x="13773" y="158686"/>
                  <a:pt x="8798" y="65556"/>
                  <a:pt x="0" y="0"/>
                </a:cubicBezTo>
                <a:close/>
              </a:path>
              <a:path w="763674" h="303320" stroke="0" extrusionOk="0">
                <a:moveTo>
                  <a:pt x="0" y="0"/>
                </a:moveTo>
                <a:cubicBezTo>
                  <a:pt x="122506" y="-17607"/>
                  <a:pt x="256548" y="2002"/>
                  <a:pt x="381837" y="0"/>
                </a:cubicBezTo>
                <a:cubicBezTo>
                  <a:pt x="507126" y="-2002"/>
                  <a:pt x="655540" y="-18446"/>
                  <a:pt x="763674" y="0"/>
                </a:cubicBezTo>
                <a:cubicBezTo>
                  <a:pt x="751504" y="134555"/>
                  <a:pt x="756880" y="194528"/>
                  <a:pt x="763674" y="303320"/>
                </a:cubicBezTo>
                <a:cubicBezTo>
                  <a:pt x="659936" y="300078"/>
                  <a:pt x="487121" y="288718"/>
                  <a:pt x="389474" y="303320"/>
                </a:cubicBezTo>
                <a:cubicBezTo>
                  <a:pt x="291827" y="317922"/>
                  <a:pt x="173046" y="300518"/>
                  <a:pt x="0" y="303320"/>
                </a:cubicBezTo>
                <a:cubicBezTo>
                  <a:pt x="-10872" y="170878"/>
                  <a:pt x="10451" y="8712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669120" y="2048838"/>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669120" y="2322253"/>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673303" y="2604622"/>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altima</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669120" y="2878037"/>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sonata</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25913" y="1153210"/>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25913" y="1446965"/>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2794" y="1745518"/>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271268" y="4328324"/>
            <a:ext cx="2252612" cy="707886"/>
          </a:xfrm>
          <a:prstGeom prst="rect">
            <a:avLst/>
          </a:prstGeom>
          <a:noFill/>
        </p:spPr>
        <p:txBody>
          <a:bodyPr wrap="square">
            <a:spAutoFit/>
          </a:bodyPr>
          <a:lstStyle/>
          <a:p>
            <a:r>
              <a:rPr lang="de-DE" sz="1000" dirty="0" err="1">
                <a:solidFill>
                  <a:schemeClr val="tx1">
                    <a:lumMod val="50000"/>
                    <a:lumOff val="50000"/>
                  </a:schemeClr>
                </a:solidFill>
                <a:latin typeface="Pangolin" panose="00000500000000000000" pitchFamily="2" charset="0"/>
              </a:rPr>
              <a:t>install.packages</a:t>
            </a:r>
            <a:r>
              <a:rPr lang="de-DE" sz="1000" dirty="0">
                <a:solidFill>
                  <a:schemeClr val="tx1">
                    <a:lumMod val="50000"/>
                    <a:lumOff val="50000"/>
                  </a:schemeClr>
                </a:solidFill>
                <a:latin typeface="Pangolin" panose="00000500000000000000" pitchFamily="2" charset="0"/>
              </a:rPr>
              <a:t>("</a:t>
            </a:r>
            <a:r>
              <a:rPr lang="de-DE" sz="1000" dirty="0" err="1">
                <a:solidFill>
                  <a:schemeClr val="tx1">
                    <a:lumMod val="50000"/>
                    <a:lumOff val="50000"/>
                  </a:schemeClr>
                </a:solidFill>
                <a:latin typeface="Pangolin" panose="00000500000000000000" pitchFamily="2" charset="0"/>
              </a:rPr>
              <a:t>tidyverse</a:t>
            </a:r>
            <a:r>
              <a:rPr lang="de-DE" sz="1000" dirty="0">
                <a:solidFill>
                  <a:schemeClr val="tx1">
                    <a:lumMod val="50000"/>
                    <a:lumOff val="50000"/>
                  </a:schemeClr>
                </a:solidFill>
                <a:latin typeface="Pangolin" panose="00000500000000000000" pitchFamily="2" charset="0"/>
              </a:rPr>
              <a:t>")</a:t>
            </a:r>
          </a:p>
          <a:p>
            <a:br>
              <a:rPr lang="de-DE" sz="1000" dirty="0">
                <a:latin typeface="Pangolin" panose="00000500000000000000" pitchFamily="2" charset="0"/>
              </a:rPr>
            </a:br>
            <a:r>
              <a:rPr lang="de-DE" sz="1000" dirty="0" err="1">
                <a:latin typeface="Pangolin" panose="00000500000000000000" pitchFamily="2" charset="0"/>
              </a:rPr>
              <a:t>library</a:t>
            </a:r>
            <a:r>
              <a:rPr lang="de-DE" sz="1000" dirty="0">
                <a:latin typeface="Pangolin" panose="00000500000000000000" pitchFamily="2" charset="0"/>
              </a:rPr>
              <a:t>(</a:t>
            </a:r>
            <a:r>
              <a:rPr lang="de-DE" sz="1000" dirty="0" err="1">
                <a:latin typeface="Pangolin" panose="00000500000000000000" pitchFamily="2" charset="0"/>
              </a:rPr>
              <a:t>tidyverse</a:t>
            </a:r>
            <a:r>
              <a:rPr lang="de-DE" sz="1000" dirty="0">
                <a:latin typeface="Pangolin" panose="00000500000000000000" pitchFamily="2" charset="0"/>
              </a:rPr>
              <a:t>)</a:t>
            </a:r>
          </a:p>
          <a:p>
            <a:r>
              <a:rPr lang="de-AT" sz="1000" dirty="0" err="1">
                <a:solidFill>
                  <a:srgbClr val="7030A0"/>
                </a:solidFill>
                <a:latin typeface="Pangolin" panose="00000500000000000000" pitchFamily="2" charset="0"/>
              </a:rPr>
              <a:t>plot</a:t>
            </a:r>
            <a:r>
              <a:rPr lang="de-AT" sz="1000" dirty="0">
                <a:latin typeface="Pangolin" panose="00000500000000000000" pitchFamily="2" charset="0"/>
              </a:rPr>
              <a:t> &lt;- </a:t>
            </a:r>
            <a:r>
              <a:rPr lang="de-AT" sz="1000" dirty="0" err="1">
                <a:latin typeface="Pangolin" panose="00000500000000000000" pitchFamily="2" charset="0"/>
              </a:rPr>
              <a:t>ggplot</a:t>
            </a:r>
            <a:r>
              <a:rPr lang="de-AT" sz="1000" dirty="0">
                <a:latin typeface="Pangolin" panose="00000500000000000000" pitchFamily="2" charset="0"/>
              </a:rPr>
              <a:t>(</a:t>
            </a:r>
            <a:r>
              <a:rPr lang="de-AT" sz="1000" dirty="0" err="1">
                <a:latin typeface="Pangolin" panose="00000500000000000000" pitchFamily="2" charset="0"/>
              </a:rPr>
              <a:t>mpg</a:t>
            </a:r>
            <a:r>
              <a:rPr lang="de-AT" sz="1000" dirty="0">
                <a:latin typeface="Pangolin" panose="00000500000000000000" pitchFamily="2" charset="0"/>
              </a:rPr>
              <a:t>, </a:t>
            </a:r>
            <a:r>
              <a:rPr lang="de-AT" sz="1000" dirty="0" err="1">
                <a:latin typeface="Pangolin" panose="00000500000000000000" pitchFamily="2" charset="0"/>
              </a:rPr>
              <a:t>aes</a:t>
            </a:r>
            <a:r>
              <a:rPr lang="de-AT" sz="1000" dirty="0">
                <a:latin typeface="Pangolin" panose="00000500000000000000" pitchFamily="2" charset="0"/>
              </a:rPr>
              <a:t>(x=</a:t>
            </a:r>
            <a:r>
              <a:rPr lang="de-AT" sz="1000" dirty="0" err="1">
                <a:latin typeface="Pangolin" panose="00000500000000000000" pitchFamily="2" charset="0"/>
              </a:rPr>
              <a:t>hwy</a:t>
            </a:r>
            <a:r>
              <a:rPr lang="de-AT" sz="1000" dirty="0">
                <a:latin typeface="Pangolin" panose="00000500000000000000" pitchFamily="2" charset="0"/>
              </a:rPr>
              <a:t>))</a:t>
            </a: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2794" y="204883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2794" y="2322253"/>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2794" y="259566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2794" y="2878037"/>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0742" y="1153210"/>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44</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0742" y="1446965"/>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37</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77623" y="1745518"/>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77623" y="204883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77623" y="2322253"/>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77623" y="259566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32</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77623" y="2878037"/>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31</a:t>
            </a:r>
            <a:endParaRPr lang="de-AT" sz="1000" dirty="0">
              <a:solidFill>
                <a:schemeClr val="tx1"/>
              </a:solidFill>
              <a:latin typeface="Pangolin" panose="00000500000000000000" pitchFamily="2" charset="0"/>
            </a:endParaRPr>
          </a:p>
        </p:txBody>
      </p:sp>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5472638" y="5355325"/>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4878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8</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sp>
        <p:nvSpPr>
          <p:cNvPr id="8" name="Rechteck 44">
            <a:extLst>
              <a:ext uri="{FF2B5EF4-FFF2-40B4-BE49-F238E27FC236}">
                <a16:creationId xmlns:a16="http://schemas.microsoft.com/office/drawing/2014/main" id="{83C32E28-9629-5AE5-9D7D-5D0297A7BE6C}"/>
              </a:ext>
              <a:ext uri="{C183D7F6-B498-43B3-948B-1728B52AA6E4}">
                <adec:decorative xmlns:adec="http://schemas.microsoft.com/office/drawing/2017/decorative" val="1"/>
              </a:ext>
            </a:extLst>
          </p:cNvPr>
          <p:cNvSpPr/>
          <p:nvPr/>
        </p:nvSpPr>
        <p:spPr>
          <a:xfrm>
            <a:off x="2411454" y="3173478"/>
            <a:ext cx="2056337" cy="282369"/>
          </a:xfrm>
          <a:custGeom>
            <a:avLst/>
            <a:gdLst>
              <a:gd name="connsiteX0" fmla="*/ 0 w 2056337"/>
              <a:gd name="connsiteY0" fmla="*/ 0 h 282369"/>
              <a:gd name="connsiteX1" fmla="*/ 685446 w 2056337"/>
              <a:gd name="connsiteY1" fmla="*/ 0 h 282369"/>
              <a:gd name="connsiteX2" fmla="*/ 1350328 w 2056337"/>
              <a:gd name="connsiteY2" fmla="*/ 0 h 282369"/>
              <a:gd name="connsiteX3" fmla="*/ 2056337 w 2056337"/>
              <a:gd name="connsiteY3" fmla="*/ 0 h 282369"/>
              <a:gd name="connsiteX4" fmla="*/ 2056337 w 2056337"/>
              <a:gd name="connsiteY4" fmla="*/ 282369 h 282369"/>
              <a:gd name="connsiteX5" fmla="*/ 1432581 w 2056337"/>
              <a:gd name="connsiteY5" fmla="*/ 282369 h 282369"/>
              <a:gd name="connsiteX6" fmla="*/ 788263 w 2056337"/>
              <a:gd name="connsiteY6" fmla="*/ 282369 h 282369"/>
              <a:gd name="connsiteX7" fmla="*/ 0 w 2056337"/>
              <a:gd name="connsiteY7" fmla="*/ 282369 h 282369"/>
              <a:gd name="connsiteX8" fmla="*/ 0 w 2056337"/>
              <a:gd name="connsiteY8"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6337" h="282369" extrusionOk="0">
                <a:moveTo>
                  <a:pt x="0" y="0"/>
                </a:moveTo>
                <a:cubicBezTo>
                  <a:pt x="177854" y="17924"/>
                  <a:pt x="403156" y="-11386"/>
                  <a:pt x="685446" y="0"/>
                </a:cubicBezTo>
                <a:cubicBezTo>
                  <a:pt x="967736" y="11386"/>
                  <a:pt x="1181823" y="-27421"/>
                  <a:pt x="1350328" y="0"/>
                </a:cubicBezTo>
                <a:cubicBezTo>
                  <a:pt x="1518833" y="27421"/>
                  <a:pt x="1869455" y="-12747"/>
                  <a:pt x="2056337" y="0"/>
                </a:cubicBezTo>
                <a:cubicBezTo>
                  <a:pt x="2066011" y="59336"/>
                  <a:pt x="2065545" y="181819"/>
                  <a:pt x="2056337" y="282369"/>
                </a:cubicBezTo>
                <a:cubicBezTo>
                  <a:pt x="1812087" y="294541"/>
                  <a:pt x="1589131" y="272703"/>
                  <a:pt x="1432581" y="282369"/>
                </a:cubicBezTo>
                <a:cubicBezTo>
                  <a:pt x="1276031" y="292035"/>
                  <a:pt x="1046059" y="251184"/>
                  <a:pt x="788263" y="282369"/>
                </a:cubicBezTo>
                <a:cubicBezTo>
                  <a:pt x="530467" y="313554"/>
                  <a:pt x="313324" y="304813"/>
                  <a:pt x="0" y="282369"/>
                </a:cubicBezTo>
                <a:cubicBezTo>
                  <a:pt x="7971" y="155286"/>
                  <a:pt x="3496" y="91831"/>
                  <a:pt x="0" y="0"/>
                </a:cubicBezTo>
                <a:close/>
              </a:path>
            </a:pathLst>
          </a:custGeom>
          <a:noFill/>
          <a:ln w="25400">
            <a:no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other</a:t>
            </a:r>
            <a:r>
              <a:rPr lang="de-DE" sz="1000" dirty="0">
                <a:solidFill>
                  <a:schemeClr val="tx1"/>
                </a:solidFill>
                <a:latin typeface="Pangolin" panose="00000500000000000000" pitchFamily="2" charset="0"/>
              </a:rPr>
              <a:t> 227 </a:t>
            </a:r>
            <a:r>
              <a:rPr lang="de-DE" sz="1000" dirty="0" err="1">
                <a:solidFill>
                  <a:schemeClr val="tx1"/>
                </a:solidFill>
                <a:latin typeface="Pangolin" panose="00000500000000000000" pitchFamily="2" charset="0"/>
              </a:rPr>
              <a:t>entries</a:t>
            </a:r>
            <a:endParaRPr lang="de-AT" sz="1000" dirty="0">
              <a:solidFill>
                <a:schemeClr val="tx1"/>
              </a:solidFill>
              <a:latin typeface="Pangolin" panose="00000500000000000000" pitchFamily="2" charset="0"/>
            </a:endParaRPr>
          </a:p>
        </p:txBody>
      </p:sp>
      <p:pic>
        <p:nvPicPr>
          <p:cNvPr id="71" name="Picture 70">
            <a:extLst>
              <a:ext uri="{FF2B5EF4-FFF2-40B4-BE49-F238E27FC236}">
                <a16:creationId xmlns:a16="http://schemas.microsoft.com/office/drawing/2014/main" id="{20A89458-9537-C176-01C3-FA9B3F7E0575}"/>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22596"/>
          <a:stretch/>
        </p:blipFill>
        <p:spPr>
          <a:xfrm>
            <a:off x="4213850" y="1681048"/>
            <a:ext cx="2365389" cy="1763200"/>
          </a:xfrm>
          <a:prstGeom prst="rect">
            <a:avLst/>
          </a:prstGeom>
        </p:spPr>
      </p:pic>
      <p:pic>
        <p:nvPicPr>
          <p:cNvPr id="93" name="Grafik 14">
            <a:extLst>
              <a:ext uri="{FF2B5EF4-FFF2-40B4-BE49-F238E27FC236}">
                <a16:creationId xmlns:a16="http://schemas.microsoft.com/office/drawing/2014/main" id="{B995237D-F9E0-E944-70F1-58E75AC79F8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958" y="3829281"/>
            <a:ext cx="496321" cy="411316"/>
          </a:xfrm>
          <a:prstGeom prst="rect">
            <a:avLst/>
          </a:prstGeom>
        </p:spPr>
      </p:pic>
      <p:sp>
        <p:nvSpPr>
          <p:cNvPr id="94" name="Textfeld 28">
            <a:extLst>
              <a:ext uri="{FF2B5EF4-FFF2-40B4-BE49-F238E27FC236}">
                <a16:creationId xmlns:a16="http://schemas.microsoft.com/office/drawing/2014/main" id="{3047789D-1206-95F5-CDAB-B38D8FB03F1F}"/>
              </a:ext>
              <a:ext uri="{C183D7F6-B498-43B3-948B-1728B52AA6E4}">
                <adec:decorative xmlns:adec="http://schemas.microsoft.com/office/drawing/2017/decorative" val="1"/>
              </a:ext>
            </a:extLst>
          </p:cNvPr>
          <p:cNvSpPr txBox="1"/>
          <p:nvPr/>
        </p:nvSpPr>
        <p:spPr>
          <a:xfrm>
            <a:off x="2391203" y="4618460"/>
            <a:ext cx="1488429" cy="707886"/>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p>
          <a:p>
            <a:r>
              <a:rPr lang="en-GB" sz="1000" dirty="0">
                <a:latin typeface="Pangolin" panose="00000500000000000000" pitchFamily="2" charset="0"/>
              </a:rPr>
              <a:t>    colour="black", </a:t>
            </a:r>
          </a:p>
          <a:p>
            <a:r>
              <a:rPr lang="en-GB" sz="1000" dirty="0">
                <a:latin typeface="Pangolin" panose="00000500000000000000" pitchFamily="2" charset="0"/>
              </a:rPr>
              <a:t>    fill="white“ )</a:t>
            </a:r>
            <a:endParaRPr lang="de-AT" sz="1000" dirty="0">
              <a:latin typeface="Pangolin" panose="00000500000000000000" pitchFamily="2" charset="0"/>
            </a:endParaRPr>
          </a:p>
        </p:txBody>
      </p:sp>
      <p:sp>
        <p:nvSpPr>
          <p:cNvPr id="95" name="Textfeld 28">
            <a:extLst>
              <a:ext uri="{FF2B5EF4-FFF2-40B4-BE49-F238E27FC236}">
                <a16:creationId xmlns:a16="http://schemas.microsoft.com/office/drawing/2014/main" id="{4AEBFDDE-85FE-1FBA-9A54-1B1EABC0F8A4}"/>
              </a:ext>
              <a:ext uri="{C183D7F6-B498-43B3-948B-1728B52AA6E4}">
                <adec:decorative xmlns:adec="http://schemas.microsoft.com/office/drawing/2017/decorative" val="1"/>
              </a:ext>
            </a:extLst>
          </p:cNvPr>
          <p:cNvSpPr txBox="1"/>
          <p:nvPr/>
        </p:nvSpPr>
        <p:spPr>
          <a:xfrm>
            <a:off x="275181" y="4955833"/>
            <a:ext cx="1488429" cy="400110"/>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103" name="Grafik 83">
            <a:extLst>
              <a:ext uri="{FF2B5EF4-FFF2-40B4-BE49-F238E27FC236}">
                <a16:creationId xmlns:a16="http://schemas.microsoft.com/office/drawing/2014/main" id="{B6E123ED-97A7-8DA8-49C5-DA2F48B8CC2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375034" y="5232879"/>
            <a:ext cx="121539" cy="89108"/>
          </a:xfrm>
          <a:prstGeom prst="rect">
            <a:avLst/>
          </a:prstGeom>
        </p:spPr>
      </p:pic>
      <p:pic>
        <p:nvPicPr>
          <p:cNvPr id="104" name="Grafik 83">
            <a:extLst>
              <a:ext uri="{FF2B5EF4-FFF2-40B4-BE49-F238E27FC236}">
                <a16:creationId xmlns:a16="http://schemas.microsoft.com/office/drawing/2014/main" id="{23EB438C-AD66-F8EB-2FFA-AD312ABCFD5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3305559" y="5210679"/>
            <a:ext cx="121539" cy="89108"/>
          </a:xfrm>
          <a:prstGeom prst="rect">
            <a:avLst/>
          </a:prstGeom>
        </p:spPr>
      </p:pic>
      <p:sp>
        <p:nvSpPr>
          <p:cNvPr id="105" name="Rechteck 5">
            <a:extLst>
              <a:ext uri="{FF2B5EF4-FFF2-40B4-BE49-F238E27FC236}">
                <a16:creationId xmlns:a16="http://schemas.microsoft.com/office/drawing/2014/main" id="{2EB3240F-7D30-F7A4-FAF7-5A404A21C50B}"/>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07" name="Picture 106">
            <a:extLst>
              <a:ext uri="{FF2B5EF4-FFF2-40B4-BE49-F238E27FC236}">
                <a16:creationId xmlns:a16="http://schemas.microsoft.com/office/drawing/2014/main" id="{8A224E7D-A94A-4907-0BD7-6ADBE50F15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1427" y="5485564"/>
            <a:ext cx="1976666" cy="1013249"/>
          </a:xfrm>
          <a:prstGeom prst="rect">
            <a:avLst/>
          </a:prstGeom>
        </p:spPr>
      </p:pic>
      <p:pic>
        <p:nvPicPr>
          <p:cNvPr id="109" name="Picture 108">
            <a:extLst>
              <a:ext uri="{FF2B5EF4-FFF2-40B4-BE49-F238E27FC236}">
                <a16:creationId xmlns:a16="http://schemas.microsoft.com/office/drawing/2014/main" id="{E3A16EB0-84CF-2082-74D8-1EDBBB902D8F}"/>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222" y="5485564"/>
            <a:ext cx="1976666" cy="1013249"/>
          </a:xfrm>
          <a:prstGeom prst="rect">
            <a:avLst/>
          </a:prstGeom>
        </p:spPr>
      </p:pic>
      <p:pic>
        <p:nvPicPr>
          <p:cNvPr id="111" name="Picture 110">
            <a:extLst>
              <a:ext uri="{FF2B5EF4-FFF2-40B4-BE49-F238E27FC236}">
                <a16:creationId xmlns:a16="http://schemas.microsoft.com/office/drawing/2014/main" id="{99185CB4-EC30-2EC2-4924-316F4DEC406A}"/>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09633" y="5485564"/>
            <a:ext cx="1976666" cy="1013249"/>
          </a:xfrm>
          <a:prstGeom prst="rect">
            <a:avLst/>
          </a:prstGeom>
        </p:spPr>
      </p:pic>
      <p:pic>
        <p:nvPicPr>
          <p:cNvPr id="115" name="Grafik 83">
            <a:extLst>
              <a:ext uri="{FF2B5EF4-FFF2-40B4-BE49-F238E27FC236}">
                <a16:creationId xmlns:a16="http://schemas.microsoft.com/office/drawing/2014/main" id="{B669824D-38D1-0F01-B310-77C94C1A038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994156" y="8331286"/>
            <a:ext cx="121539" cy="89108"/>
          </a:xfrm>
          <a:prstGeom prst="rect">
            <a:avLst/>
          </a:prstGeom>
        </p:spPr>
      </p:pic>
      <p:pic>
        <p:nvPicPr>
          <p:cNvPr id="116" name="Grafik 83">
            <a:extLst>
              <a:ext uri="{FF2B5EF4-FFF2-40B4-BE49-F238E27FC236}">
                <a16:creationId xmlns:a16="http://schemas.microsoft.com/office/drawing/2014/main" id="{DD5F409C-3FC7-7588-367F-768E385E76D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118532" y="8331286"/>
            <a:ext cx="121539" cy="89108"/>
          </a:xfrm>
          <a:prstGeom prst="rect">
            <a:avLst/>
          </a:prstGeom>
        </p:spPr>
      </p:pic>
      <p:pic>
        <p:nvPicPr>
          <p:cNvPr id="117" name="Grafik 83">
            <a:extLst>
              <a:ext uri="{FF2B5EF4-FFF2-40B4-BE49-F238E27FC236}">
                <a16:creationId xmlns:a16="http://schemas.microsoft.com/office/drawing/2014/main" id="{91B6A0E2-DABC-8755-CD76-2B38D71ED1A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307690" y="8331287"/>
            <a:ext cx="121539" cy="89108"/>
          </a:xfrm>
          <a:prstGeom prst="rect">
            <a:avLst/>
          </a:prstGeom>
        </p:spPr>
      </p:pic>
      <p:sp>
        <p:nvSpPr>
          <p:cNvPr id="118" name="TextBox 117">
            <a:extLst>
              <a:ext uri="{FF2B5EF4-FFF2-40B4-BE49-F238E27FC236}">
                <a16:creationId xmlns:a16="http://schemas.microsoft.com/office/drawing/2014/main" id="{46BFE15F-4FF4-B20D-AA1D-5D07A780AEC7}"/>
              </a:ext>
              <a:ext uri="{C183D7F6-B498-43B3-948B-1728B52AA6E4}">
                <adec:decorative xmlns:adec="http://schemas.microsoft.com/office/drawing/2017/decorative" val="1"/>
              </a:ext>
            </a:extLst>
          </p:cNvPr>
          <p:cNvSpPr txBox="1"/>
          <p:nvPr/>
        </p:nvSpPr>
        <p:spPr>
          <a:xfrm>
            <a:off x="1916540" y="8129619"/>
            <a:ext cx="151849" cy="246221"/>
          </a:xfrm>
          <a:prstGeom prst="rect">
            <a:avLst/>
          </a:prstGeom>
          <a:noFill/>
        </p:spPr>
        <p:txBody>
          <a:bodyPr wrap="square" rtlCol="0">
            <a:spAutoFit/>
          </a:bodyPr>
          <a:lstStyle/>
          <a:p>
            <a:pPr algn="ctr"/>
            <a:r>
              <a:rPr lang="en-GB" sz="1000" dirty="0">
                <a:latin typeface="Pangolin" panose="00000500000000000000" pitchFamily="2" charset="0"/>
              </a:rPr>
              <a:t>M</a:t>
            </a:r>
            <a:endParaRPr lang="en-AT" sz="1000" dirty="0">
              <a:latin typeface="Pangolin" panose="00000500000000000000" pitchFamily="2" charset="0"/>
            </a:endParaRPr>
          </a:p>
        </p:txBody>
      </p:sp>
      <p:sp>
        <p:nvSpPr>
          <p:cNvPr id="119" name="TextBox 118">
            <a:extLst>
              <a:ext uri="{FF2B5EF4-FFF2-40B4-BE49-F238E27FC236}">
                <a16:creationId xmlns:a16="http://schemas.microsoft.com/office/drawing/2014/main" id="{54A09260-29DE-6AFB-9D97-2D8864F3EC3D}"/>
              </a:ext>
              <a:ext uri="{C183D7F6-B498-43B3-948B-1728B52AA6E4}">
                <adec:decorative xmlns:adec="http://schemas.microsoft.com/office/drawing/2017/decorative" val="1"/>
              </a:ext>
            </a:extLst>
          </p:cNvPr>
          <p:cNvSpPr txBox="1"/>
          <p:nvPr/>
        </p:nvSpPr>
        <p:spPr>
          <a:xfrm>
            <a:off x="2064345" y="8129619"/>
            <a:ext cx="350378" cy="246221"/>
          </a:xfrm>
          <a:prstGeom prst="rect">
            <a:avLst/>
          </a:prstGeom>
          <a:noFill/>
        </p:spPr>
        <p:txBody>
          <a:bodyPr wrap="square" rtlCol="0">
            <a:spAutoFit/>
          </a:bodyPr>
          <a:lstStyle/>
          <a:p>
            <a:pPr algn="ctr"/>
            <a:r>
              <a:rPr lang="en-GB" sz="1000" dirty="0">
                <a:latin typeface="Pangolin" panose="00000500000000000000" pitchFamily="2" charset="0"/>
              </a:rPr>
              <a:t>Md</a:t>
            </a:r>
            <a:endParaRPr lang="en-AT" sz="1000" dirty="0">
              <a:latin typeface="Pangolin" panose="00000500000000000000" pitchFamily="2" charset="0"/>
            </a:endParaRPr>
          </a:p>
        </p:txBody>
      </p:sp>
      <p:sp>
        <p:nvSpPr>
          <p:cNvPr id="120" name="TextBox 119">
            <a:extLst>
              <a:ext uri="{FF2B5EF4-FFF2-40B4-BE49-F238E27FC236}">
                <a16:creationId xmlns:a16="http://schemas.microsoft.com/office/drawing/2014/main" id="{67DD845C-5B94-CA3B-0F33-48CCF2D5EFBE}"/>
              </a:ext>
              <a:ext uri="{C183D7F6-B498-43B3-948B-1728B52AA6E4}">
                <adec:decorative xmlns:adec="http://schemas.microsoft.com/office/drawing/2017/decorative" val="1"/>
              </a:ext>
            </a:extLst>
          </p:cNvPr>
          <p:cNvSpPr txBox="1"/>
          <p:nvPr/>
        </p:nvSpPr>
        <p:spPr>
          <a:xfrm>
            <a:off x="2270692" y="8129619"/>
            <a:ext cx="495101" cy="246221"/>
          </a:xfrm>
          <a:prstGeom prst="rect">
            <a:avLst/>
          </a:prstGeom>
          <a:noFill/>
        </p:spPr>
        <p:txBody>
          <a:bodyPr wrap="square" rtlCol="0">
            <a:spAutoFit/>
          </a:bodyPr>
          <a:lstStyle/>
          <a:p>
            <a:pPr algn="ctr"/>
            <a:r>
              <a:rPr lang="en-GB" sz="1000" dirty="0">
                <a:latin typeface="Pangolin" panose="00000500000000000000" pitchFamily="2" charset="0"/>
              </a:rPr>
              <a:t>Mode</a:t>
            </a:r>
            <a:endParaRPr lang="en-AT" sz="1000" dirty="0">
              <a:latin typeface="Pangolin" panose="00000500000000000000" pitchFamily="2" charset="0"/>
            </a:endParaRPr>
          </a:p>
        </p:txBody>
      </p:sp>
      <p:sp>
        <p:nvSpPr>
          <p:cNvPr id="121" name="Textfeld 28">
            <a:extLst>
              <a:ext uri="{FF2B5EF4-FFF2-40B4-BE49-F238E27FC236}">
                <a16:creationId xmlns:a16="http://schemas.microsoft.com/office/drawing/2014/main" id="{39C8BF01-3FB7-11A4-46D7-32840FDC5D6F}"/>
              </a:ext>
              <a:ext uri="{C183D7F6-B498-43B3-948B-1728B52AA6E4}">
                <adec:decorative xmlns:adec="http://schemas.microsoft.com/office/drawing/2017/decorative" val="1"/>
              </a:ext>
            </a:extLst>
          </p:cNvPr>
          <p:cNvSpPr txBox="1"/>
          <p:nvPr/>
        </p:nvSpPr>
        <p:spPr>
          <a:xfrm>
            <a:off x="618764" y="6947269"/>
            <a:ext cx="2252612" cy="1015663"/>
          </a:xfrm>
          <a:prstGeom prst="rect">
            <a:avLst/>
          </a:prstGeom>
          <a:noFill/>
        </p:spPr>
        <p:txBody>
          <a:bodyPr wrap="square">
            <a:spAutoFit/>
          </a:bodyPr>
          <a:lstStyle/>
          <a:p>
            <a:r>
              <a:rPr lang="de-DE" sz="1000" b="1" dirty="0" err="1">
                <a:latin typeface="Pangolin" panose="00000500000000000000" pitchFamily="2" charset="0"/>
              </a:rPr>
              <a:t>mean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b="1" dirty="0">
                <a:latin typeface="Pangolin" panose="00000500000000000000" pitchFamily="2" charset="0"/>
              </a:rPr>
              <a:t>median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dirty="0" err="1">
                <a:latin typeface="Pangolin" panose="00000500000000000000" pitchFamily="2" charset="0"/>
              </a:rPr>
              <a:t>library</a:t>
            </a:r>
            <a:r>
              <a:rPr lang="de-DE" sz="1000" dirty="0">
                <a:latin typeface="Pangolin" panose="00000500000000000000" pitchFamily="2" charset="0"/>
              </a:rPr>
              <a:t>(</a:t>
            </a:r>
            <a:r>
              <a:rPr lang="de-DE" sz="1000" b="1" dirty="0" err="1">
                <a:latin typeface="Pangolin" panose="00000500000000000000" pitchFamily="2" charset="0"/>
              </a:rPr>
              <a:t>modeest</a:t>
            </a:r>
            <a:r>
              <a:rPr lang="de-DE" sz="1000" dirty="0">
                <a:latin typeface="Pangolin" panose="00000500000000000000" pitchFamily="2" charset="0"/>
              </a:rPr>
              <a:t>)</a:t>
            </a:r>
          </a:p>
          <a:p>
            <a:r>
              <a:rPr lang="de-DE" sz="1000" b="1" dirty="0">
                <a:latin typeface="Pangolin" panose="00000500000000000000" pitchFamily="2" charset="0"/>
              </a:rPr>
              <a:t>mlv</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endParaRPr lang="de-AT" sz="1000" dirty="0">
              <a:latin typeface="Pangolin" panose="00000500000000000000" pitchFamily="2" charset="0"/>
            </a:endParaRPr>
          </a:p>
        </p:txBody>
      </p:sp>
      <p:sp>
        <p:nvSpPr>
          <p:cNvPr id="122" name="Textfeld 91">
            <a:extLst>
              <a:ext uri="{FF2B5EF4-FFF2-40B4-BE49-F238E27FC236}">
                <a16:creationId xmlns:a16="http://schemas.microsoft.com/office/drawing/2014/main" id="{425E009E-A87F-B303-3E00-A7C1C4553329}"/>
              </a:ext>
              <a:ext uri="{C183D7F6-B498-43B3-948B-1728B52AA6E4}">
                <adec:decorative xmlns:adec="http://schemas.microsoft.com/office/drawing/2017/decorative" val="1"/>
              </a:ext>
            </a:extLst>
          </p:cNvPr>
          <p:cNvSpPr txBox="1"/>
          <p:nvPr/>
        </p:nvSpPr>
        <p:spPr>
          <a:xfrm>
            <a:off x="2056220" y="6914874"/>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23.4</a:t>
            </a:r>
            <a:endParaRPr lang="de-AT" sz="1400" dirty="0">
              <a:solidFill>
                <a:schemeClr val="tx1"/>
              </a:solidFill>
              <a:highlight>
                <a:srgbClr val="C0C0C0"/>
              </a:highlight>
              <a:latin typeface="Pangolin" panose="00000500000000000000" pitchFamily="2" charset="0"/>
            </a:endParaRPr>
          </a:p>
        </p:txBody>
      </p:sp>
      <p:sp>
        <p:nvSpPr>
          <p:cNvPr id="123" name="Textfeld 91">
            <a:extLst>
              <a:ext uri="{FF2B5EF4-FFF2-40B4-BE49-F238E27FC236}">
                <a16:creationId xmlns:a16="http://schemas.microsoft.com/office/drawing/2014/main" id="{879A92E2-9555-9347-8B2F-EF04983CFFFE}"/>
              </a:ext>
              <a:ext uri="{C183D7F6-B498-43B3-948B-1728B52AA6E4}">
                <adec:decorative xmlns:adec="http://schemas.microsoft.com/office/drawing/2017/decorative" val="1"/>
              </a:ext>
            </a:extLst>
          </p:cNvPr>
          <p:cNvSpPr txBox="1"/>
          <p:nvPr/>
        </p:nvSpPr>
        <p:spPr>
          <a:xfrm>
            <a:off x="2056220" y="7221621"/>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24</a:t>
            </a:r>
            <a:endParaRPr lang="de-AT" sz="1400" dirty="0">
              <a:solidFill>
                <a:schemeClr val="tx1"/>
              </a:solidFill>
              <a:highlight>
                <a:srgbClr val="C0C0C0"/>
              </a:highlight>
              <a:latin typeface="Pangolin" panose="00000500000000000000" pitchFamily="2" charset="0"/>
            </a:endParaRPr>
          </a:p>
        </p:txBody>
      </p:sp>
      <p:sp>
        <p:nvSpPr>
          <p:cNvPr id="124" name="Textfeld 91">
            <a:extLst>
              <a:ext uri="{FF2B5EF4-FFF2-40B4-BE49-F238E27FC236}">
                <a16:creationId xmlns:a16="http://schemas.microsoft.com/office/drawing/2014/main" id="{9D837943-F1EC-1EFB-B8BA-4C360DEE6D52}"/>
              </a:ext>
              <a:ext uri="{C183D7F6-B498-43B3-948B-1728B52AA6E4}">
                <adec:decorative xmlns:adec="http://schemas.microsoft.com/office/drawing/2017/decorative" val="1"/>
              </a:ext>
            </a:extLst>
          </p:cNvPr>
          <p:cNvSpPr txBox="1"/>
          <p:nvPr/>
        </p:nvSpPr>
        <p:spPr>
          <a:xfrm>
            <a:off x="2072951" y="7690600"/>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26</a:t>
            </a:r>
            <a:endParaRPr lang="de-AT" sz="1400" dirty="0">
              <a:solidFill>
                <a:schemeClr val="tx1"/>
              </a:solidFill>
              <a:highlight>
                <a:srgbClr val="C0C0C0"/>
              </a:highlight>
              <a:latin typeface="Pangolin" panose="00000500000000000000" pitchFamily="2" charset="0"/>
            </a:endParaRPr>
          </a:p>
        </p:txBody>
      </p:sp>
      <p:sp>
        <p:nvSpPr>
          <p:cNvPr id="6" name="Textfeld 28">
            <a:extLst>
              <a:ext uri="{FF2B5EF4-FFF2-40B4-BE49-F238E27FC236}">
                <a16:creationId xmlns:a16="http://schemas.microsoft.com/office/drawing/2014/main" id="{7CE1DB2F-7713-EEAB-AD6F-01E41EBC3D52}"/>
              </a:ext>
              <a:ext uri="{C183D7F6-B498-43B3-948B-1728B52AA6E4}">
                <adec:decorative xmlns:adec="http://schemas.microsoft.com/office/drawing/2017/decorative" val="1"/>
              </a:ext>
            </a:extLst>
          </p:cNvPr>
          <p:cNvSpPr txBox="1"/>
          <p:nvPr/>
        </p:nvSpPr>
        <p:spPr>
          <a:xfrm>
            <a:off x="1815617" y="4332918"/>
            <a:ext cx="2797182" cy="246221"/>
          </a:xfrm>
          <a:prstGeom prst="rect">
            <a:avLst/>
          </a:prstGeom>
          <a:noFill/>
        </p:spPr>
        <p:txBody>
          <a:bodyPr wrap="square">
            <a:spAutoFit/>
          </a:bodyPr>
          <a:lstStyle/>
          <a:p>
            <a:r>
              <a:rPr lang="en-GB" sz="1000" dirty="0">
                <a:solidFill>
                  <a:srgbClr val="00B050"/>
                </a:solidFill>
                <a:latin typeface="Pangolin" panose="00000500000000000000" pitchFamily="2" charset="0"/>
              </a:rPr>
              <a:t># Install it only the first time using the library</a:t>
            </a:r>
            <a:endParaRPr lang="de-AT" sz="1000" dirty="0">
              <a:solidFill>
                <a:srgbClr val="00B050"/>
              </a:solidFill>
              <a:latin typeface="Pangolin" panose="00000500000000000000" pitchFamily="2" charset="0"/>
            </a:endParaRPr>
          </a:p>
        </p:txBody>
      </p:sp>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3765080" cy="246221"/>
          </a:xfrm>
          <a:prstGeom prst="rect">
            <a:avLst/>
          </a:prstGeom>
          <a:noFill/>
        </p:spPr>
        <p:txBody>
          <a:bodyPr wrap="square" rtlCol="0">
            <a:spAutoFit/>
          </a:bodyPr>
          <a:lstStyle/>
          <a:p>
            <a:r>
              <a:rPr lang="de-DE" sz="1000" dirty="0">
                <a:latin typeface="Pangolin" panose="00000500000000000000" pitchFamily="2" charset="0"/>
              </a:rPr>
              <a:t>Central </a:t>
            </a:r>
            <a:r>
              <a:rPr lang="de-DE" sz="1000" dirty="0" err="1">
                <a:latin typeface="Pangolin" panose="00000500000000000000" pitchFamily="2" charset="0"/>
              </a:rPr>
              <a:t>Tendency</a:t>
            </a:r>
            <a:endParaRPr lang="de-AT" sz="1000" dirty="0">
              <a:latin typeface="Pangolin" panose="00000500000000000000" pitchFamily="2" charset="0"/>
            </a:endParaRPr>
          </a:p>
        </p:txBody>
      </p:sp>
      <p:sp>
        <p:nvSpPr>
          <p:cNvPr id="34" name="Textfeld 33">
            <a:extLst>
              <a:ext uri="{FF2B5EF4-FFF2-40B4-BE49-F238E27FC236}">
                <a16:creationId xmlns:a16="http://schemas.microsoft.com/office/drawing/2014/main" id="{A74BA091-A396-422F-B494-2CDE50A6B047}"/>
              </a:ext>
            </a:extLst>
          </p:cNvPr>
          <p:cNvSpPr txBox="1"/>
          <p:nvPr/>
        </p:nvSpPr>
        <p:spPr>
          <a:xfrm>
            <a:off x="265597" y="598600"/>
            <a:ext cx="1956829" cy="1015663"/>
          </a:xfrm>
          <a:prstGeom prst="rect">
            <a:avLst/>
          </a:prstGeom>
          <a:noFill/>
        </p:spPr>
        <p:txBody>
          <a:bodyPr wrap="square">
            <a:spAutoFit/>
          </a:bodyPr>
          <a:lstStyle/>
          <a:p>
            <a:pPr algn="ctr"/>
            <a:r>
              <a:rPr lang="de-DE" sz="1000" dirty="0" err="1">
                <a:latin typeface="Pangolin" panose="00000500000000000000" pitchFamily="2" charset="0"/>
              </a:rPr>
              <a:t>Programming</a:t>
            </a:r>
            <a:r>
              <a:rPr lang="de-DE" sz="1000" dirty="0">
                <a:latin typeface="Pangolin" panose="00000500000000000000" pitchFamily="2" charset="0"/>
              </a:rPr>
              <a:t> </a:t>
            </a:r>
            <a:r>
              <a:rPr lang="de-DE" sz="1000" dirty="0" err="1">
                <a:latin typeface="Pangolin" panose="00000500000000000000" pitchFamily="2" charset="0"/>
              </a:rPr>
              <a:t>languages</a:t>
            </a:r>
            <a:r>
              <a:rPr lang="de-DE" sz="1000" dirty="0">
                <a:latin typeface="Pangolin" panose="00000500000000000000" pitchFamily="2" charset="0"/>
              </a:rPr>
              <a:t> like </a:t>
            </a:r>
            <a:r>
              <a:rPr lang="de-DE" sz="1000" b="1" dirty="0">
                <a:highlight>
                  <a:srgbClr val="C0C0C0"/>
                </a:highlight>
                <a:latin typeface="Pangolin" panose="00000500000000000000" pitchFamily="2" charset="0"/>
              </a:rPr>
              <a:t>R</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t>
            </a:r>
            <a:r>
              <a:rPr lang="de-DE" sz="1000" dirty="0" err="1">
                <a:latin typeface="Pangolin" panose="00000500000000000000" pitchFamily="2" charset="0"/>
              </a:rPr>
              <a:t>help</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calculate</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central</a:t>
            </a:r>
            <a:r>
              <a:rPr lang="de-DE" sz="1000" dirty="0">
                <a:latin typeface="Pangolin" panose="00000500000000000000" pitchFamily="2" charset="0"/>
              </a:rPr>
              <a:t> </a:t>
            </a:r>
            <a:r>
              <a:rPr lang="de-DE" sz="1000" dirty="0" err="1">
                <a:latin typeface="Pangolin" panose="00000500000000000000" pitchFamily="2" charset="0"/>
              </a:rPr>
              <a:t>tendency</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attributes</a:t>
            </a:r>
            <a:r>
              <a:rPr lang="de-DE" sz="1000" dirty="0">
                <a:latin typeface="Pangolin" panose="00000500000000000000" pitchFamily="2" charset="0"/>
              </a:rPr>
              <a:t> in large </a:t>
            </a:r>
            <a:r>
              <a:rPr lang="de-DE" sz="1000" dirty="0" err="1">
                <a:latin typeface="Pangolin" panose="00000500000000000000" pitchFamily="2" charset="0"/>
              </a:rPr>
              <a:t>datasets</a:t>
            </a:r>
            <a:r>
              <a:rPr lang="de-DE" sz="1000" dirty="0">
                <a:latin typeface="Pangolin" panose="00000500000000000000" pitchFamily="2" charset="0"/>
              </a:rPr>
              <a:t>. </a:t>
            </a:r>
            <a:r>
              <a:rPr lang="de-DE" sz="1000" dirty="0" err="1">
                <a:latin typeface="Pangolin" panose="00000500000000000000" pitchFamily="2" charset="0"/>
              </a:rPr>
              <a:t>With</a:t>
            </a:r>
            <a:r>
              <a:rPr lang="de-DE" sz="1000" dirty="0">
                <a:latin typeface="Pangolin" panose="00000500000000000000" pitchFamily="2" charset="0"/>
              </a:rPr>
              <a:t> R </a:t>
            </a:r>
            <a:r>
              <a:rPr lang="de-DE" sz="1000" dirty="0" err="1">
                <a:latin typeface="Pangolin" panose="00000500000000000000" pitchFamily="2" charset="0"/>
              </a:rPr>
              <a:t>libraries</a:t>
            </a:r>
            <a:r>
              <a:rPr lang="de-DE" sz="1000" dirty="0">
                <a:latin typeface="Pangolin" panose="00000500000000000000" pitchFamily="2" charset="0"/>
              </a:rPr>
              <a:t>, like </a:t>
            </a:r>
            <a:r>
              <a:rPr lang="de-DE" sz="1000" b="1" dirty="0" err="1">
                <a:highlight>
                  <a:srgbClr val="C0C0C0"/>
                </a:highlight>
                <a:latin typeface="Pangolin" panose="00000500000000000000" pitchFamily="2" charset="0"/>
              </a:rPr>
              <a:t>tidyverse</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t>
            </a:r>
            <a:r>
              <a:rPr lang="de-DE" sz="1000" dirty="0" err="1">
                <a:latin typeface="Pangolin" panose="00000500000000000000" pitchFamily="2" charset="0"/>
              </a:rPr>
              <a:t>quickly</a:t>
            </a:r>
            <a:r>
              <a:rPr lang="de-DE" sz="1000" dirty="0">
                <a:latin typeface="Pangolin" panose="00000500000000000000" pitchFamily="2" charset="0"/>
              </a:rPr>
              <a:t> </a:t>
            </a:r>
            <a:r>
              <a:rPr lang="de-DE" sz="1000" dirty="0" err="1">
                <a:latin typeface="Pangolin" panose="00000500000000000000" pitchFamily="2" charset="0"/>
              </a:rPr>
              <a:t>visualize</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data</a:t>
            </a:r>
            <a:r>
              <a:rPr lang="de-DE" sz="1000" dirty="0">
                <a:latin typeface="Pangolin" panose="00000500000000000000" pitchFamily="2" charset="0"/>
              </a:rPr>
              <a:t> </a:t>
            </a:r>
            <a:r>
              <a:rPr lang="de-DE" sz="1000" dirty="0" err="1">
                <a:latin typeface="Pangolin" panose="00000500000000000000" pitchFamily="2" charset="0"/>
              </a:rPr>
              <a:t>distribution</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2" name="Textfeld 33">
            <a:extLst>
              <a:ext uri="{FF2B5EF4-FFF2-40B4-BE49-F238E27FC236}">
                <a16:creationId xmlns:a16="http://schemas.microsoft.com/office/drawing/2014/main" id="{25F31733-B6C2-A677-D797-F194419C2693}"/>
              </a:ext>
            </a:extLst>
          </p:cNvPr>
          <p:cNvSpPr txBox="1"/>
          <p:nvPr/>
        </p:nvSpPr>
        <p:spPr>
          <a:xfrm>
            <a:off x="4622410" y="582837"/>
            <a:ext cx="1956829" cy="1015663"/>
          </a:xfrm>
          <a:prstGeom prst="rect">
            <a:avLst/>
          </a:prstGeom>
          <a:noFill/>
        </p:spPr>
        <p:txBody>
          <a:bodyPr wrap="square">
            <a:spAutoFit/>
          </a:bodyPr>
          <a:lstStyle/>
          <a:p>
            <a:pPr algn="ctr"/>
            <a:r>
              <a:rPr lang="de-DE" sz="1000" dirty="0">
                <a:latin typeface="Pangolin" panose="00000500000000000000" pitchFamily="2" charset="0"/>
              </a:rPr>
              <a:t>In </a:t>
            </a:r>
            <a:r>
              <a:rPr lang="de-DE" sz="1000" dirty="0" err="1">
                <a:latin typeface="Pangolin" panose="00000500000000000000" pitchFamily="2" charset="0"/>
              </a:rPr>
              <a:t>tidyverse</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have</a:t>
            </a:r>
            <a:r>
              <a:rPr lang="de-DE" sz="1000" dirty="0">
                <a:latin typeface="Pangolin" panose="00000500000000000000" pitchFamily="2" charset="0"/>
              </a:rPr>
              <a:t> </a:t>
            </a:r>
            <a:r>
              <a:rPr lang="de-DE" sz="1000" dirty="0" err="1">
                <a:latin typeface="Pangolin" panose="00000500000000000000" pitchFamily="2" charset="0"/>
              </a:rPr>
              <a:t>access</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datasets</a:t>
            </a:r>
            <a:r>
              <a:rPr lang="de-DE" sz="1000" dirty="0">
                <a:latin typeface="Pangolin" panose="00000500000000000000" pitchFamily="2" charset="0"/>
              </a:rPr>
              <a:t> such </a:t>
            </a:r>
            <a:r>
              <a:rPr lang="de-DE" sz="1000" dirty="0" err="1">
                <a:latin typeface="Pangolin" panose="00000500000000000000" pitchFamily="2" charset="0"/>
              </a:rPr>
              <a:t>as</a:t>
            </a:r>
            <a:r>
              <a:rPr lang="de-DE" sz="1000" dirty="0">
                <a:latin typeface="Pangolin" panose="00000500000000000000" pitchFamily="2" charset="0"/>
              </a:rPr>
              <a:t> </a:t>
            </a:r>
            <a:r>
              <a:rPr lang="de-DE" sz="1000" b="1" dirty="0" err="1">
                <a:highlight>
                  <a:srgbClr val="C0C0C0"/>
                </a:highlight>
                <a:latin typeface="Pangolin" panose="00000500000000000000" pitchFamily="2" charset="0"/>
              </a:rPr>
              <a:t>mpg</a:t>
            </a:r>
            <a:r>
              <a:rPr lang="en-GB" sz="1000" dirty="0">
                <a:latin typeface="Pangolin" panose="00000500000000000000" pitchFamily="2" charset="0"/>
              </a:rPr>
              <a:t> with fuel economy data. It includes 11 attributes, such as car model, year of manufacture, and highway miles per gallon (</a:t>
            </a:r>
            <a:r>
              <a:rPr lang="en-GB" sz="1000" dirty="0" err="1">
                <a:latin typeface="Pangolin" panose="00000500000000000000" pitchFamily="2" charset="0"/>
              </a:rPr>
              <a:t>hwy</a:t>
            </a:r>
            <a:r>
              <a:rPr lang="en-GB"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CC683AFD-4183-4973-BBF7-9CB54E09061E}"/>
              </a:ext>
            </a:extLst>
          </p:cNvPr>
          <p:cNvSpPr txBox="1"/>
          <p:nvPr/>
        </p:nvSpPr>
        <p:spPr>
          <a:xfrm>
            <a:off x="313894" y="3662060"/>
            <a:ext cx="6223328" cy="400110"/>
          </a:xfrm>
          <a:prstGeom prst="rect">
            <a:avLst/>
          </a:prstGeom>
          <a:noFill/>
        </p:spPr>
        <p:txBody>
          <a:bodyPr wrap="square">
            <a:spAutoFit/>
          </a:bodyPr>
          <a:lstStyle/>
          <a:p>
            <a:pPr algn="ct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t>
            </a:r>
            <a:r>
              <a:rPr lang="de-DE" sz="1000" dirty="0" err="1">
                <a:latin typeface="Pangolin" panose="00000500000000000000" pitchFamily="2" charset="0"/>
              </a:rPr>
              <a:t>use</a:t>
            </a:r>
            <a:r>
              <a:rPr lang="de-DE" sz="1000" dirty="0">
                <a:latin typeface="Pangolin" panose="00000500000000000000" pitchFamily="2" charset="0"/>
              </a:rPr>
              <a:t> </a:t>
            </a:r>
            <a:r>
              <a:rPr lang="de-DE" sz="1000" b="1" dirty="0" err="1">
                <a:highlight>
                  <a:srgbClr val="C0C0C0"/>
                </a:highlight>
                <a:latin typeface="Pangolin" panose="00000500000000000000" pitchFamily="2" charset="0"/>
              </a:rPr>
              <a:t>ggplot</a:t>
            </a:r>
            <a:r>
              <a:rPr lang="de-DE" sz="1000" dirty="0">
                <a:latin typeface="Pangolin" panose="00000500000000000000" pitchFamily="2" charset="0"/>
              </a:rPr>
              <a:t>, </a:t>
            </a:r>
            <a:r>
              <a:rPr lang="de-DE" sz="1000" dirty="0" err="1">
                <a:latin typeface="Pangolin" panose="00000500000000000000" pitchFamily="2" charset="0"/>
              </a:rPr>
              <a:t>which</a:t>
            </a:r>
            <a:r>
              <a:rPr lang="de-DE" sz="1000" dirty="0">
                <a:latin typeface="Pangolin" panose="00000500000000000000" pitchFamily="2" charset="0"/>
              </a:rPr>
              <a:t> </a:t>
            </a:r>
            <a:r>
              <a:rPr lang="de-DE" sz="1000" dirty="0" err="1">
                <a:latin typeface="Pangolin" panose="00000500000000000000" pitchFamily="2" charset="0"/>
              </a:rPr>
              <a:t>is</a:t>
            </a:r>
            <a:r>
              <a:rPr lang="de-DE" sz="1000" dirty="0">
                <a:latin typeface="Pangolin" panose="00000500000000000000" pitchFamily="2" charset="0"/>
              </a:rPr>
              <a:t> </a:t>
            </a:r>
            <a:r>
              <a:rPr lang="de-DE" sz="1000" dirty="0" err="1">
                <a:latin typeface="Pangolin" panose="00000500000000000000" pitchFamily="2" charset="0"/>
              </a:rPr>
              <a:t>included</a:t>
            </a:r>
            <a:r>
              <a:rPr lang="de-DE" sz="1000" dirty="0">
                <a:latin typeface="Pangolin" panose="00000500000000000000" pitchFamily="2" charset="0"/>
              </a:rPr>
              <a:t> in </a:t>
            </a:r>
            <a:r>
              <a:rPr lang="de-DE" sz="1000" dirty="0" err="1">
                <a:latin typeface="Pangolin" panose="00000500000000000000" pitchFamily="2" charset="0"/>
              </a:rPr>
              <a:t>tidyverse</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visualize</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data</a:t>
            </a:r>
            <a:r>
              <a:rPr lang="de-DE" sz="1000" dirty="0">
                <a:latin typeface="Pangolin" panose="00000500000000000000" pitchFamily="2" charset="0"/>
              </a:rPr>
              <a:t> </a:t>
            </a:r>
            <a:r>
              <a:rPr lang="de-DE" sz="1000" dirty="0" err="1">
                <a:latin typeface="Pangolin" panose="00000500000000000000" pitchFamily="2" charset="0"/>
              </a:rPr>
              <a:t>distribution</a:t>
            </a:r>
            <a:r>
              <a:rPr lang="de-DE" sz="1000" dirty="0">
                <a:latin typeface="Pangolin" panose="00000500000000000000" pitchFamily="2" charset="0"/>
              </a:rPr>
              <a:t> </a:t>
            </a:r>
            <a:br>
              <a:rPr lang="de-DE" sz="1000" dirty="0">
                <a:latin typeface="Pangolin" panose="00000500000000000000" pitchFamily="2" charset="0"/>
              </a:rPr>
            </a:br>
            <a:r>
              <a:rPr lang="de-DE" sz="1000" dirty="0" err="1">
                <a:latin typeface="Pangolin" panose="00000500000000000000" pitchFamily="2" charset="0"/>
              </a:rPr>
              <a:t>of</a:t>
            </a:r>
            <a:r>
              <a:rPr lang="de-DE" sz="1000" dirty="0">
                <a:latin typeface="Pangolin" panose="00000500000000000000" pitchFamily="2" charset="0"/>
              </a:rPr>
              <a:t> </a:t>
            </a:r>
            <a:r>
              <a:rPr lang="en-GB" sz="1000" dirty="0">
                <a:latin typeface="Pangolin" panose="00000500000000000000" pitchFamily="2" charset="0"/>
              </a:rPr>
              <a:t>highway miles per gallon (</a:t>
            </a:r>
            <a:r>
              <a:rPr lang="en-GB" sz="1000" dirty="0" err="1">
                <a:latin typeface="Pangolin" panose="00000500000000000000" pitchFamily="2" charset="0"/>
              </a:rPr>
              <a:t>hwy</a:t>
            </a:r>
            <a:r>
              <a:rPr lang="en-GB" sz="1000" dirty="0">
                <a:latin typeface="Pangolin" panose="00000500000000000000" pitchFamily="2" charset="0"/>
              </a:rPr>
              <a:t>)</a:t>
            </a:r>
            <a:r>
              <a:rPr lang="de-DE" sz="1000" dirty="0">
                <a:latin typeface="Pangolin" panose="00000500000000000000" pitchFamily="2" charset="0"/>
              </a:rPr>
              <a:t> </a:t>
            </a:r>
            <a:r>
              <a:rPr lang="de-DE" sz="1000" dirty="0" err="1">
                <a:latin typeface="Pangolin" panose="00000500000000000000" pitchFamily="2" charset="0"/>
              </a:rPr>
              <a:t>using</a:t>
            </a:r>
            <a:r>
              <a:rPr lang="de-DE" sz="1000" dirty="0">
                <a:latin typeface="Pangolin" panose="00000500000000000000" pitchFamily="2" charset="0"/>
              </a:rPr>
              <a:t> a </a:t>
            </a:r>
            <a:r>
              <a:rPr lang="de-DE" sz="1000" dirty="0" err="1">
                <a:latin typeface="Pangolin" panose="00000500000000000000" pitchFamily="2" charset="0"/>
              </a:rPr>
              <a:t>histogram</a:t>
            </a:r>
            <a:r>
              <a:rPr lang="de-DE" sz="1000" dirty="0">
                <a:latin typeface="Pangolin" panose="00000500000000000000" pitchFamily="2" charset="0"/>
              </a:rPr>
              <a:t>, a </a:t>
            </a:r>
            <a:r>
              <a:rPr lang="de-DE" sz="1000" dirty="0" err="1">
                <a:latin typeface="Pangolin" panose="00000500000000000000" pitchFamily="2" charset="0"/>
              </a:rPr>
              <a:t>density</a:t>
            </a:r>
            <a:r>
              <a:rPr lang="de-DE" sz="1000" dirty="0">
                <a:latin typeface="Pangolin" panose="00000500000000000000" pitchFamily="2" charset="0"/>
              </a:rPr>
              <a:t> </a:t>
            </a:r>
            <a:r>
              <a:rPr lang="de-DE" sz="1000" dirty="0" err="1">
                <a:latin typeface="Pangolin" panose="00000500000000000000" pitchFamily="2" charset="0"/>
              </a:rPr>
              <a:t>curve</a:t>
            </a:r>
            <a:r>
              <a:rPr lang="de-DE" sz="1000" dirty="0">
                <a:latin typeface="Pangolin" panose="00000500000000000000" pitchFamily="2" charset="0"/>
              </a:rPr>
              <a:t>, </a:t>
            </a:r>
            <a:r>
              <a:rPr lang="de-DE" sz="1000" dirty="0" err="1">
                <a:latin typeface="Pangolin" panose="00000500000000000000" pitchFamily="2" charset="0"/>
              </a:rPr>
              <a:t>or</a:t>
            </a:r>
            <a:r>
              <a:rPr lang="de-DE" sz="1000" dirty="0">
                <a:latin typeface="Pangolin" panose="00000500000000000000" pitchFamily="2" charset="0"/>
              </a:rPr>
              <a:t> </a:t>
            </a:r>
            <a:r>
              <a:rPr lang="de-DE" sz="1000" dirty="0" err="1">
                <a:latin typeface="Pangolin" panose="00000500000000000000" pitchFamily="2" charset="0"/>
              </a:rPr>
              <a:t>both</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8AA32A4E-C8B4-40BC-B1F2-FFFE3C4BBAC2}"/>
              </a:ext>
            </a:extLst>
          </p:cNvPr>
          <p:cNvSpPr txBox="1"/>
          <p:nvPr/>
        </p:nvSpPr>
        <p:spPr>
          <a:xfrm>
            <a:off x="4648538" y="6801745"/>
            <a:ext cx="1899726" cy="1015663"/>
          </a:xfrm>
          <a:prstGeom prst="rect">
            <a:avLst/>
          </a:prstGeom>
          <a:noFill/>
        </p:spPr>
        <p:txBody>
          <a:bodyPr wrap="square">
            <a:spAutoFit/>
          </a:bodyPr>
          <a:lstStyle/>
          <a:p>
            <a:pPr algn="ctr"/>
            <a:r>
              <a:rPr lang="de-DE" sz="1000" dirty="0">
                <a:latin typeface="Pangolin" panose="00000500000000000000" pitchFamily="2" charset="0"/>
              </a:rPr>
              <a:t>R </a:t>
            </a:r>
            <a:r>
              <a:rPr lang="de-DE" sz="1000" dirty="0" err="1">
                <a:latin typeface="Pangolin" panose="00000500000000000000" pitchFamily="2" charset="0"/>
              </a:rPr>
              <a:t>includes</a:t>
            </a:r>
            <a:r>
              <a:rPr lang="de-DE" sz="1000" dirty="0">
                <a:latin typeface="Pangolin" panose="00000500000000000000" pitchFamily="2" charset="0"/>
              </a:rPr>
              <a:t> native </a:t>
            </a:r>
            <a:r>
              <a:rPr lang="de-DE" sz="1000" dirty="0" err="1">
                <a:latin typeface="Pangolin" panose="00000500000000000000" pitchFamily="2" charset="0"/>
              </a:rPr>
              <a:t>functions</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calculate</a:t>
            </a:r>
            <a:r>
              <a:rPr lang="de-DE" sz="1000" dirty="0">
                <a:latin typeface="Pangolin" panose="00000500000000000000" pitchFamily="2" charset="0"/>
              </a:rPr>
              <a:t> </a:t>
            </a:r>
            <a:r>
              <a:rPr lang="de-DE" sz="1000" dirty="0" err="1">
                <a:latin typeface="Pangolin" panose="00000500000000000000" pitchFamily="2" charset="0"/>
              </a:rPr>
              <a:t>mean</a:t>
            </a:r>
            <a:r>
              <a:rPr lang="de-DE" sz="1000" dirty="0">
                <a:latin typeface="Pangolin" panose="00000500000000000000" pitchFamily="2" charset="0"/>
              </a:rPr>
              <a:t> and median. </a:t>
            </a:r>
            <a:br>
              <a:rPr lang="de-DE" sz="1000" dirty="0">
                <a:latin typeface="Pangolin" panose="00000500000000000000" pitchFamily="2" charset="0"/>
              </a:rPr>
            </a:br>
            <a:r>
              <a:rPr lang="de-DE" sz="1000" dirty="0" err="1">
                <a:latin typeface="Pangolin" panose="00000500000000000000" pitchFamily="2" charset="0"/>
              </a:rPr>
              <a:t>For</a:t>
            </a:r>
            <a:r>
              <a:rPr lang="de-DE" sz="1000" dirty="0">
                <a:latin typeface="Pangolin" panose="00000500000000000000" pitchFamily="2" charset="0"/>
              </a:rPr>
              <a:t> </a:t>
            </a:r>
            <a:r>
              <a:rPr lang="de-DE" sz="1000" dirty="0" err="1">
                <a:latin typeface="Pangolin" panose="00000500000000000000" pitchFamily="2" charset="0"/>
              </a:rPr>
              <a:t>mode</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t>
            </a:r>
            <a:r>
              <a:rPr lang="de-DE" sz="1000" dirty="0" err="1">
                <a:latin typeface="Pangolin" panose="00000500000000000000" pitchFamily="2" charset="0"/>
              </a:rPr>
              <a:t>build</a:t>
            </a:r>
            <a:r>
              <a:rPr lang="de-DE" sz="1000" dirty="0">
                <a:latin typeface="Pangolin" panose="00000500000000000000" pitchFamily="2" charset="0"/>
              </a:rPr>
              <a:t> </a:t>
            </a:r>
            <a:r>
              <a:rPr lang="de-DE" sz="1000" dirty="0" err="1">
                <a:latin typeface="Pangolin" panose="00000500000000000000" pitchFamily="2" charset="0"/>
              </a:rPr>
              <a:t>your</a:t>
            </a:r>
            <a:r>
              <a:rPr lang="de-DE" sz="1000" dirty="0">
                <a:latin typeface="Pangolin" panose="00000500000000000000" pitchFamily="2" charset="0"/>
              </a:rPr>
              <a:t> own </a:t>
            </a:r>
            <a:r>
              <a:rPr lang="de-DE" sz="1000" dirty="0" err="1">
                <a:latin typeface="Pangolin" panose="00000500000000000000" pitchFamily="2" charset="0"/>
              </a:rPr>
              <a:t>function</a:t>
            </a:r>
            <a:r>
              <a:rPr lang="de-DE" sz="1000" dirty="0">
                <a:latin typeface="Pangolin" panose="00000500000000000000" pitchFamily="2" charset="0"/>
              </a:rPr>
              <a:t> </a:t>
            </a:r>
            <a:r>
              <a:rPr lang="de-DE" sz="1000" dirty="0" err="1">
                <a:latin typeface="Pangolin" panose="00000500000000000000" pitchFamily="2" charset="0"/>
              </a:rPr>
              <a:t>or</a:t>
            </a:r>
            <a:r>
              <a:rPr lang="de-DE" sz="1000" dirty="0">
                <a:latin typeface="Pangolin" panose="00000500000000000000" pitchFamily="2" charset="0"/>
              </a:rPr>
              <a:t> </a:t>
            </a:r>
            <a:r>
              <a:rPr lang="de-DE" sz="1000" dirty="0" err="1">
                <a:latin typeface="Pangolin" panose="00000500000000000000" pitchFamily="2" charset="0"/>
              </a:rPr>
              <a:t>use</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br>
              <a:rPr lang="de-DE" sz="1000" dirty="0">
                <a:latin typeface="Pangolin" panose="00000500000000000000" pitchFamily="2" charset="0"/>
              </a:rPr>
            </a:br>
            <a:r>
              <a:rPr lang="de-DE" sz="1000" dirty="0">
                <a:latin typeface="Pangolin" panose="00000500000000000000" pitchFamily="2" charset="0"/>
              </a:rPr>
              <a:t>Most </a:t>
            </a:r>
            <a:r>
              <a:rPr lang="de-DE" sz="1000" dirty="0" err="1">
                <a:latin typeface="Pangolin" panose="00000500000000000000" pitchFamily="2" charset="0"/>
              </a:rPr>
              <a:t>Likely</a:t>
            </a:r>
            <a:r>
              <a:rPr lang="de-DE" sz="1000" dirty="0">
                <a:latin typeface="Pangolin" panose="00000500000000000000" pitchFamily="2" charset="0"/>
              </a:rPr>
              <a:t> Values (mlv) </a:t>
            </a:r>
            <a:br>
              <a:rPr lang="de-DE" sz="1000" dirty="0">
                <a:latin typeface="Pangolin" panose="00000500000000000000" pitchFamily="2" charset="0"/>
              </a:rPr>
            </a:br>
            <a:r>
              <a:rPr lang="de-DE" sz="1000" dirty="0" err="1">
                <a:latin typeface="Pangolin" panose="00000500000000000000" pitchFamily="2" charset="0"/>
              </a:rPr>
              <a:t>from</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library</a:t>
            </a:r>
            <a:r>
              <a:rPr lang="de-DE" sz="1000" dirty="0">
                <a:latin typeface="Pangolin" panose="00000500000000000000" pitchFamily="2" charset="0"/>
              </a:rPr>
              <a:t> </a:t>
            </a:r>
            <a:r>
              <a:rPr lang="de-DE" sz="1000" dirty="0" err="1">
                <a:latin typeface="Pangolin" panose="00000500000000000000" pitchFamily="2" charset="0"/>
              </a:rPr>
              <a:t>modeest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3914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92976EE-EFFB-4701-AE43-835E84BF1B0A}"/>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29363"/>
          <a:stretch/>
        </p:blipFill>
        <p:spPr>
          <a:xfrm>
            <a:off x="0" y="307"/>
            <a:ext cx="6858000" cy="6996868"/>
          </a:xfrm>
          <a:prstGeom prst="rect">
            <a:avLst/>
          </a:prstGeom>
        </p:spPr>
      </p:pic>
      <p:pic>
        <p:nvPicPr>
          <p:cNvPr id="25" name="Picture 24">
            <a:extLst>
              <a:ext uri="{FF2B5EF4-FFF2-40B4-BE49-F238E27FC236}">
                <a16:creationId xmlns:a16="http://schemas.microsoft.com/office/drawing/2014/main" id="{02553E4E-605E-44AC-A9DB-EFF05BCCC11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4775"/>
          <a:stretch/>
        </p:blipFill>
        <p:spPr>
          <a:xfrm>
            <a:off x="254001" y="9433131"/>
            <a:ext cx="5454650" cy="261742"/>
          </a:xfrm>
          <a:prstGeom prst="rect">
            <a:avLst/>
          </a:prstGeom>
        </p:spPr>
      </p:pic>
      <p:pic>
        <p:nvPicPr>
          <p:cNvPr id="9" name="Grafik 8">
            <a:extLst>
              <a:ext uri="{FF2B5EF4-FFF2-40B4-BE49-F238E27FC236}">
                <a16:creationId xmlns:a16="http://schemas.microsoft.com/office/drawing/2014/main" id="{16CD78C9-1E84-4DBA-A8DC-40BE6DE2C962}"/>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b="32999"/>
          <a:stretch/>
        </p:blipFill>
        <p:spPr>
          <a:xfrm>
            <a:off x="0" y="307"/>
            <a:ext cx="6858000" cy="6636713"/>
          </a:xfrm>
          <a:prstGeom prst="rect">
            <a:avLst/>
          </a:prstGeom>
        </p:spPr>
      </p:pic>
      <p:sp>
        <p:nvSpPr>
          <p:cNvPr id="2" name="Rechteck 1">
            <a:extLst>
              <a:ext uri="{FF2B5EF4-FFF2-40B4-BE49-F238E27FC236}">
                <a16:creationId xmlns:a16="http://schemas.microsoft.com/office/drawing/2014/main" id="{6E3A2BAA-805E-4FBE-BA1E-9F82609634CB}"/>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7AAB86D-39EA-4172-8AA1-586D161286A9}"/>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F7FBDDE3-39AB-4048-A594-94C20E7180CA}"/>
              </a:ext>
              <a:ext uri="{C183D7F6-B498-43B3-948B-1728B52AA6E4}">
                <adec:decorative xmlns:adec="http://schemas.microsoft.com/office/drawing/2017/decorative" val="1"/>
              </a:ext>
            </a:extLst>
          </p:cNvPr>
          <p:cNvSpPr/>
          <p:nvPr/>
        </p:nvSpPr>
        <p:spPr>
          <a:xfrm>
            <a:off x="225425" y="36226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C89ED32-83EB-47D1-9753-1AC48065D69A}"/>
              </a:ext>
              <a:ext uri="{C183D7F6-B498-43B3-948B-1728B52AA6E4}">
                <adec:decorative xmlns:adec="http://schemas.microsoft.com/office/drawing/2017/decorative" val="1"/>
              </a:ext>
            </a:extLst>
          </p:cNvPr>
          <p:cNvSpPr/>
          <p:nvPr/>
        </p:nvSpPr>
        <p:spPr>
          <a:xfrm>
            <a:off x="4581525" y="36242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C45E850A-6298-4C65-9625-CA0A47CDE0FE}"/>
              </a:ext>
              <a:ext uri="{C183D7F6-B498-43B3-948B-1728B52AA6E4}">
                <adec:decorative xmlns:adec="http://schemas.microsoft.com/office/drawing/2017/decorative" val="1"/>
              </a:ext>
            </a:extLst>
          </p:cNvPr>
          <p:cNvSpPr/>
          <p:nvPr/>
        </p:nvSpPr>
        <p:spPr>
          <a:xfrm>
            <a:off x="232306" y="6723062"/>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5459" y="18007"/>
                  <a:pt x="247294" y="-1980"/>
                  <a:pt x="448019" y="0"/>
                </a:cubicBezTo>
                <a:cubicBezTo>
                  <a:pt x="659618" y="3382"/>
                  <a:pt x="814131" y="-13386"/>
                  <a:pt x="960040" y="0"/>
                </a:cubicBezTo>
                <a:cubicBezTo>
                  <a:pt x="1098997" y="-3886"/>
                  <a:pt x="1378953" y="13809"/>
                  <a:pt x="1600067" y="0"/>
                </a:cubicBezTo>
                <a:cubicBezTo>
                  <a:pt x="1839310" y="15192"/>
                  <a:pt x="1986359" y="-9846"/>
                  <a:pt x="2176091" y="0"/>
                </a:cubicBezTo>
                <a:cubicBezTo>
                  <a:pt x="2379341" y="-8468"/>
                  <a:pt x="2572776" y="-21187"/>
                  <a:pt x="2688113" y="0"/>
                </a:cubicBezTo>
                <a:cubicBezTo>
                  <a:pt x="2835609" y="18925"/>
                  <a:pt x="3111968" y="57199"/>
                  <a:pt x="3392143" y="0"/>
                </a:cubicBezTo>
                <a:cubicBezTo>
                  <a:pt x="3677423" y="-4895"/>
                  <a:pt x="3827428" y="-2310"/>
                  <a:pt x="4096172" y="0"/>
                </a:cubicBezTo>
                <a:cubicBezTo>
                  <a:pt x="4349892" y="-37750"/>
                  <a:pt x="4620496" y="22176"/>
                  <a:pt x="4864204" y="0"/>
                </a:cubicBezTo>
                <a:cubicBezTo>
                  <a:pt x="5095935" y="-38684"/>
                  <a:pt x="5313279" y="-10324"/>
                  <a:pt x="5440229" y="0"/>
                </a:cubicBezTo>
                <a:cubicBezTo>
                  <a:pt x="5573107" y="4479"/>
                  <a:pt x="6054952" y="28438"/>
                  <a:pt x="6400269" y="0"/>
                </a:cubicBezTo>
                <a:cubicBezTo>
                  <a:pt x="6401364" y="153026"/>
                  <a:pt x="6400340" y="424924"/>
                  <a:pt x="6400269" y="590233"/>
                </a:cubicBezTo>
                <a:cubicBezTo>
                  <a:pt x="6410588" y="738209"/>
                  <a:pt x="6391377" y="906682"/>
                  <a:pt x="6400269" y="1091930"/>
                </a:cubicBezTo>
                <a:cubicBezTo>
                  <a:pt x="6419126" y="1294833"/>
                  <a:pt x="6402473" y="1574144"/>
                  <a:pt x="6400269" y="1741186"/>
                </a:cubicBezTo>
                <a:cubicBezTo>
                  <a:pt x="6400441" y="1901976"/>
                  <a:pt x="6408730" y="2042910"/>
                  <a:pt x="6400269" y="2242884"/>
                </a:cubicBezTo>
                <a:cubicBezTo>
                  <a:pt x="6369102" y="2476805"/>
                  <a:pt x="6408411" y="2766866"/>
                  <a:pt x="6400269" y="2951163"/>
                </a:cubicBezTo>
                <a:cubicBezTo>
                  <a:pt x="6275637" y="2938414"/>
                  <a:pt x="6109017" y="2919061"/>
                  <a:pt x="5952250" y="2951163"/>
                </a:cubicBezTo>
                <a:cubicBezTo>
                  <a:pt x="5803060" y="2949008"/>
                  <a:pt x="5710855" y="2950323"/>
                  <a:pt x="5504231" y="2951163"/>
                </a:cubicBezTo>
                <a:cubicBezTo>
                  <a:pt x="5278888" y="2931108"/>
                  <a:pt x="5101018" y="2942045"/>
                  <a:pt x="4992210" y="2951163"/>
                </a:cubicBezTo>
                <a:cubicBezTo>
                  <a:pt x="4830195" y="2970143"/>
                  <a:pt x="4687422" y="2940401"/>
                  <a:pt x="4416186" y="2951163"/>
                </a:cubicBezTo>
                <a:cubicBezTo>
                  <a:pt x="4173967" y="2944001"/>
                  <a:pt x="4051220" y="2947687"/>
                  <a:pt x="3840161" y="2951163"/>
                </a:cubicBezTo>
                <a:cubicBezTo>
                  <a:pt x="3658065" y="2954149"/>
                  <a:pt x="3571453" y="2958629"/>
                  <a:pt x="3392143" y="2951163"/>
                </a:cubicBezTo>
                <a:cubicBezTo>
                  <a:pt x="3221403" y="2940372"/>
                  <a:pt x="3145569" y="2924519"/>
                  <a:pt x="2944124" y="2951163"/>
                </a:cubicBezTo>
                <a:cubicBezTo>
                  <a:pt x="2765738" y="2996304"/>
                  <a:pt x="2401046" y="2924836"/>
                  <a:pt x="2240094" y="2951163"/>
                </a:cubicBezTo>
                <a:cubicBezTo>
                  <a:pt x="1992096" y="2943916"/>
                  <a:pt x="1847006" y="2931494"/>
                  <a:pt x="1728073" y="2951163"/>
                </a:cubicBezTo>
                <a:cubicBezTo>
                  <a:pt x="1505921" y="2959630"/>
                  <a:pt x="1351057" y="2954844"/>
                  <a:pt x="1088046" y="2951163"/>
                </a:cubicBezTo>
                <a:cubicBezTo>
                  <a:pt x="756914" y="2948335"/>
                  <a:pt x="525578" y="2993242"/>
                  <a:pt x="0" y="2951163"/>
                </a:cubicBezTo>
                <a:cubicBezTo>
                  <a:pt x="20300" y="2722095"/>
                  <a:pt x="49326" y="2520111"/>
                  <a:pt x="0" y="2390442"/>
                </a:cubicBezTo>
                <a:cubicBezTo>
                  <a:pt x="6549" y="2229599"/>
                  <a:pt x="-29007" y="2053765"/>
                  <a:pt x="0" y="1800209"/>
                </a:cubicBezTo>
                <a:cubicBezTo>
                  <a:pt x="15005" y="1551177"/>
                  <a:pt x="-25759" y="1417726"/>
                  <a:pt x="0" y="1269000"/>
                </a:cubicBezTo>
                <a:cubicBezTo>
                  <a:pt x="-21187" y="1120693"/>
                  <a:pt x="-24691" y="795512"/>
                  <a:pt x="0" y="649256"/>
                </a:cubicBezTo>
                <a:cubicBezTo>
                  <a:pt x="12737" y="530870"/>
                  <a:pt x="-6512" y="170668"/>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grpSp>
        <p:nvGrpSpPr>
          <p:cNvPr id="32" name="Group 31">
            <a:extLst>
              <a:ext uri="{FF2B5EF4-FFF2-40B4-BE49-F238E27FC236}">
                <a16:creationId xmlns:a16="http://schemas.microsoft.com/office/drawing/2014/main" id="{AB89C6CE-590E-AC98-3F83-E8B6B778342E}"/>
              </a:ext>
              <a:ext uri="{C183D7F6-B498-43B3-948B-1728B52AA6E4}">
                <adec:decorative xmlns:adec="http://schemas.microsoft.com/office/drawing/2017/decorative" val="1"/>
              </a:ext>
            </a:extLst>
          </p:cNvPr>
          <p:cNvGrpSpPr/>
          <p:nvPr/>
        </p:nvGrpSpPr>
        <p:grpSpPr>
          <a:xfrm>
            <a:off x="351902" y="2374025"/>
            <a:ext cx="1797422" cy="534773"/>
            <a:chOff x="327104" y="1893217"/>
            <a:chExt cx="1797422" cy="534773"/>
          </a:xfrm>
        </p:grpSpPr>
        <p:grpSp>
          <p:nvGrpSpPr>
            <p:cNvPr id="29" name="Group 28">
              <a:extLst>
                <a:ext uri="{FF2B5EF4-FFF2-40B4-BE49-F238E27FC236}">
                  <a16:creationId xmlns:a16="http://schemas.microsoft.com/office/drawing/2014/main" id="{731EE240-E305-4329-7FAB-F68ED979903D}"/>
                </a:ext>
              </a:extLst>
            </p:cNvPr>
            <p:cNvGrpSpPr/>
            <p:nvPr/>
          </p:nvGrpSpPr>
          <p:grpSpPr>
            <a:xfrm>
              <a:off x="448474" y="1893217"/>
              <a:ext cx="1467796" cy="303950"/>
              <a:chOff x="557059" y="1939358"/>
              <a:chExt cx="1467796" cy="303950"/>
            </a:xfrm>
          </p:grpSpPr>
          <p:pic>
            <p:nvPicPr>
              <p:cNvPr id="16" name="Grafik 71">
                <a:extLst>
                  <a:ext uri="{FF2B5EF4-FFF2-40B4-BE49-F238E27FC236}">
                    <a16:creationId xmlns:a16="http://schemas.microsoft.com/office/drawing/2014/main" id="{25CB63A8-822C-F971-AF3A-98CD4AD2F6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059" y="1939359"/>
                <a:ext cx="858991" cy="303949"/>
              </a:xfrm>
              <a:prstGeom prst="rect">
                <a:avLst/>
              </a:prstGeom>
            </p:spPr>
          </p:pic>
          <p:pic>
            <p:nvPicPr>
              <p:cNvPr id="27" name="Grafik 71">
                <a:extLst>
                  <a:ext uri="{FF2B5EF4-FFF2-40B4-BE49-F238E27FC236}">
                    <a16:creationId xmlns:a16="http://schemas.microsoft.com/office/drawing/2014/main" id="{3AC0B288-C34C-A914-0065-27C4512DC373}"/>
                  </a:ext>
                </a:extLst>
              </p:cNvPr>
              <p:cNvPicPr>
                <a:picLocks noChangeAspect="1"/>
              </p:cNvPicPr>
              <p:nvPr/>
            </p:nvPicPr>
            <p:blipFill rotWithShape="1">
              <a:blip r:embed="rId5">
                <a:extLst>
                  <a:ext uri="{28A0092B-C50C-407E-A947-70E740481C1C}">
                    <a14:useLocalDpi xmlns:a14="http://schemas.microsoft.com/office/drawing/2010/main" val="0"/>
                  </a:ext>
                </a:extLst>
              </a:blip>
              <a:srcRect r="30511"/>
              <a:stretch/>
            </p:blipFill>
            <p:spPr>
              <a:xfrm>
                <a:off x="1427955" y="1939358"/>
                <a:ext cx="596900" cy="303949"/>
              </a:xfrm>
              <a:prstGeom prst="rect">
                <a:avLst/>
              </a:prstGeom>
            </p:spPr>
          </p:pic>
        </p:grpSp>
        <p:sp>
          <p:nvSpPr>
            <p:cNvPr id="31" name="Textfeld 59">
              <a:extLst>
                <a:ext uri="{FF2B5EF4-FFF2-40B4-BE49-F238E27FC236}">
                  <a16:creationId xmlns:a16="http://schemas.microsoft.com/office/drawing/2014/main" id="{34BAF24B-1DB5-596B-74C3-F59A4FB39915}"/>
                </a:ext>
              </a:extLst>
            </p:cNvPr>
            <p:cNvSpPr txBox="1"/>
            <p:nvPr/>
          </p:nvSpPr>
          <p:spPr>
            <a:xfrm>
              <a:off x="327104" y="2197158"/>
              <a:ext cx="1797422" cy="230832"/>
            </a:xfrm>
            <a:prstGeom prst="rect">
              <a:avLst/>
            </a:prstGeom>
            <a:noFill/>
          </p:spPr>
          <p:txBody>
            <a:bodyPr wrap="square">
              <a:spAutoFit/>
            </a:bodyPr>
            <a:lstStyle/>
            <a:p>
              <a:pPr algn="ctr"/>
              <a:r>
                <a:rPr lang="de-DE" sz="900" spc="800" dirty="0">
                  <a:latin typeface="Pangolin" panose="00000500000000000000" pitchFamily="2" charset="0"/>
                </a:rPr>
                <a:t>1 2 3 4 5 </a:t>
              </a:r>
              <a:endParaRPr lang="de-AT" sz="900" spc="800" dirty="0">
                <a:solidFill>
                  <a:schemeClr val="tx1"/>
                </a:solidFill>
                <a:latin typeface="Pangolin" panose="00000500000000000000" pitchFamily="2" charset="0"/>
              </a:endParaRPr>
            </a:p>
          </p:txBody>
        </p:sp>
      </p:grpSp>
      <p:pic>
        <p:nvPicPr>
          <p:cNvPr id="142" name="Picture 141">
            <a:extLst>
              <a:ext uri="{FF2B5EF4-FFF2-40B4-BE49-F238E27FC236}">
                <a16:creationId xmlns:a16="http://schemas.microsoft.com/office/drawing/2014/main" id="{DE2F8D49-CA6F-F90B-FD21-679B55F43BC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4522978" flipH="1">
            <a:off x="2224913" y="2181891"/>
            <a:ext cx="192024" cy="335281"/>
          </a:xfrm>
          <a:prstGeom prst="rect">
            <a:avLst/>
          </a:prstGeom>
        </p:spPr>
      </p:pic>
      <p:sp>
        <p:nvSpPr>
          <p:cNvPr id="143" name="Rectangle 142">
            <a:extLst>
              <a:ext uri="{FF2B5EF4-FFF2-40B4-BE49-F238E27FC236}">
                <a16:creationId xmlns:a16="http://schemas.microsoft.com/office/drawing/2014/main" id="{984023FD-E319-958A-9EC8-70E826ACF38C}"/>
              </a:ext>
              <a:ext uri="{C183D7F6-B498-43B3-948B-1728B52AA6E4}">
                <adec:decorative xmlns:adec="http://schemas.microsoft.com/office/drawing/2017/decorative" val="1"/>
              </a:ext>
            </a:extLst>
          </p:cNvPr>
          <p:cNvSpPr/>
          <p:nvPr/>
        </p:nvSpPr>
        <p:spPr>
          <a:xfrm>
            <a:off x="2793534" y="2276144"/>
            <a:ext cx="216000" cy="180000"/>
          </a:xfrm>
          <a:custGeom>
            <a:avLst/>
            <a:gdLst>
              <a:gd name="connsiteX0" fmla="*/ 0 w 216000"/>
              <a:gd name="connsiteY0" fmla="*/ 0 h 180000"/>
              <a:gd name="connsiteX1" fmla="*/ 216000 w 216000"/>
              <a:gd name="connsiteY1" fmla="*/ 0 h 180000"/>
              <a:gd name="connsiteX2" fmla="*/ 216000 w 216000"/>
              <a:gd name="connsiteY2" fmla="*/ 180000 h 180000"/>
              <a:gd name="connsiteX3" fmla="*/ 0 w 216000"/>
              <a:gd name="connsiteY3" fmla="*/ 180000 h 180000"/>
              <a:gd name="connsiteX4" fmla="*/ 0 w 216000"/>
              <a:gd name="connsiteY4" fmla="*/ 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 h="180000" fill="none" extrusionOk="0">
                <a:moveTo>
                  <a:pt x="0" y="0"/>
                </a:moveTo>
                <a:cubicBezTo>
                  <a:pt x="94284" y="-17528"/>
                  <a:pt x="145908" y="2660"/>
                  <a:pt x="216000" y="0"/>
                </a:cubicBezTo>
                <a:cubicBezTo>
                  <a:pt x="216675" y="77252"/>
                  <a:pt x="208721" y="113711"/>
                  <a:pt x="216000" y="180000"/>
                </a:cubicBezTo>
                <a:cubicBezTo>
                  <a:pt x="159117" y="181968"/>
                  <a:pt x="93503" y="191290"/>
                  <a:pt x="0" y="180000"/>
                </a:cubicBezTo>
                <a:cubicBezTo>
                  <a:pt x="10612" y="142088"/>
                  <a:pt x="-13800" y="67353"/>
                  <a:pt x="0" y="0"/>
                </a:cubicBezTo>
                <a:close/>
              </a:path>
              <a:path w="216000" h="180000" stroke="0" extrusionOk="0">
                <a:moveTo>
                  <a:pt x="0" y="0"/>
                </a:moveTo>
                <a:cubicBezTo>
                  <a:pt x="79819" y="896"/>
                  <a:pt x="186022" y="-4439"/>
                  <a:pt x="216000" y="0"/>
                </a:cubicBezTo>
                <a:cubicBezTo>
                  <a:pt x="214628" y="84642"/>
                  <a:pt x="226287" y="114661"/>
                  <a:pt x="216000" y="180000"/>
                </a:cubicBezTo>
                <a:cubicBezTo>
                  <a:pt x="113419" y="183064"/>
                  <a:pt x="100091" y="168003"/>
                  <a:pt x="0" y="180000"/>
                </a:cubicBezTo>
                <a:cubicBezTo>
                  <a:pt x="5049" y="118007"/>
                  <a:pt x="4974" y="51384"/>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44" name="Rectangle 143">
            <a:extLst>
              <a:ext uri="{FF2B5EF4-FFF2-40B4-BE49-F238E27FC236}">
                <a16:creationId xmlns:a16="http://schemas.microsoft.com/office/drawing/2014/main" id="{6D1360D8-B0A7-0E8B-1DDB-482094CF1BF3}"/>
              </a:ext>
              <a:ext uri="{C183D7F6-B498-43B3-948B-1728B52AA6E4}">
                <adec:decorative xmlns:adec="http://schemas.microsoft.com/office/drawing/2017/decorative" val="1"/>
              </a:ext>
            </a:extLst>
          </p:cNvPr>
          <p:cNvSpPr/>
          <p:nvPr/>
        </p:nvSpPr>
        <p:spPr>
          <a:xfrm>
            <a:off x="3924780" y="1916144"/>
            <a:ext cx="216000" cy="540000"/>
          </a:xfrm>
          <a:custGeom>
            <a:avLst/>
            <a:gdLst>
              <a:gd name="connsiteX0" fmla="*/ 0 w 216000"/>
              <a:gd name="connsiteY0" fmla="*/ 0 h 540000"/>
              <a:gd name="connsiteX1" fmla="*/ 216000 w 216000"/>
              <a:gd name="connsiteY1" fmla="*/ 0 h 540000"/>
              <a:gd name="connsiteX2" fmla="*/ 216000 w 216000"/>
              <a:gd name="connsiteY2" fmla="*/ 540000 h 540000"/>
              <a:gd name="connsiteX3" fmla="*/ 0 w 216000"/>
              <a:gd name="connsiteY3" fmla="*/ 540000 h 540000"/>
              <a:gd name="connsiteX4" fmla="*/ 0 w 216000"/>
              <a:gd name="connsiteY4" fmla="*/ 0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 h="540000" fill="none" extrusionOk="0">
                <a:moveTo>
                  <a:pt x="0" y="0"/>
                </a:moveTo>
                <a:cubicBezTo>
                  <a:pt x="94284" y="-17528"/>
                  <a:pt x="145908" y="2660"/>
                  <a:pt x="216000" y="0"/>
                </a:cubicBezTo>
                <a:cubicBezTo>
                  <a:pt x="216675" y="203987"/>
                  <a:pt x="241121" y="396660"/>
                  <a:pt x="216000" y="540000"/>
                </a:cubicBezTo>
                <a:cubicBezTo>
                  <a:pt x="159117" y="541968"/>
                  <a:pt x="93503" y="551290"/>
                  <a:pt x="0" y="540000"/>
                </a:cubicBezTo>
                <a:cubicBezTo>
                  <a:pt x="43012" y="378765"/>
                  <a:pt x="-13800" y="77041"/>
                  <a:pt x="0" y="0"/>
                </a:cubicBezTo>
                <a:close/>
              </a:path>
              <a:path w="216000" h="540000" stroke="0" extrusionOk="0">
                <a:moveTo>
                  <a:pt x="0" y="0"/>
                </a:moveTo>
                <a:cubicBezTo>
                  <a:pt x="79819" y="896"/>
                  <a:pt x="186022" y="-4439"/>
                  <a:pt x="216000" y="0"/>
                </a:cubicBezTo>
                <a:cubicBezTo>
                  <a:pt x="214628" y="231373"/>
                  <a:pt x="258687" y="390726"/>
                  <a:pt x="216000" y="540000"/>
                </a:cubicBezTo>
                <a:cubicBezTo>
                  <a:pt x="113419" y="543064"/>
                  <a:pt x="100091" y="528003"/>
                  <a:pt x="0" y="540000"/>
                </a:cubicBezTo>
                <a:cubicBezTo>
                  <a:pt x="37449" y="273945"/>
                  <a:pt x="37374" y="58320"/>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45" name="Rectangle 144">
            <a:extLst>
              <a:ext uri="{FF2B5EF4-FFF2-40B4-BE49-F238E27FC236}">
                <a16:creationId xmlns:a16="http://schemas.microsoft.com/office/drawing/2014/main" id="{7FE5D0BB-66AC-70C8-D064-F65309D23C07}"/>
              </a:ext>
              <a:ext uri="{C183D7F6-B498-43B3-948B-1728B52AA6E4}">
                <adec:decorative xmlns:adec="http://schemas.microsoft.com/office/drawing/2017/decorative" val="1"/>
              </a:ext>
            </a:extLst>
          </p:cNvPr>
          <p:cNvSpPr/>
          <p:nvPr/>
        </p:nvSpPr>
        <p:spPr>
          <a:xfrm>
            <a:off x="3359158" y="2276144"/>
            <a:ext cx="216000" cy="180000"/>
          </a:xfrm>
          <a:custGeom>
            <a:avLst/>
            <a:gdLst>
              <a:gd name="connsiteX0" fmla="*/ 0 w 216000"/>
              <a:gd name="connsiteY0" fmla="*/ 0 h 180000"/>
              <a:gd name="connsiteX1" fmla="*/ 216000 w 216000"/>
              <a:gd name="connsiteY1" fmla="*/ 0 h 180000"/>
              <a:gd name="connsiteX2" fmla="*/ 216000 w 216000"/>
              <a:gd name="connsiteY2" fmla="*/ 180000 h 180000"/>
              <a:gd name="connsiteX3" fmla="*/ 0 w 216000"/>
              <a:gd name="connsiteY3" fmla="*/ 180000 h 180000"/>
              <a:gd name="connsiteX4" fmla="*/ 0 w 216000"/>
              <a:gd name="connsiteY4" fmla="*/ 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 h="180000" fill="none" extrusionOk="0">
                <a:moveTo>
                  <a:pt x="0" y="0"/>
                </a:moveTo>
                <a:cubicBezTo>
                  <a:pt x="94284" y="-17528"/>
                  <a:pt x="145908" y="2660"/>
                  <a:pt x="216000" y="0"/>
                </a:cubicBezTo>
                <a:cubicBezTo>
                  <a:pt x="216675" y="77252"/>
                  <a:pt x="208721" y="113711"/>
                  <a:pt x="216000" y="180000"/>
                </a:cubicBezTo>
                <a:cubicBezTo>
                  <a:pt x="159117" y="181968"/>
                  <a:pt x="93503" y="191290"/>
                  <a:pt x="0" y="180000"/>
                </a:cubicBezTo>
                <a:cubicBezTo>
                  <a:pt x="10612" y="142088"/>
                  <a:pt x="-13800" y="67353"/>
                  <a:pt x="0" y="0"/>
                </a:cubicBezTo>
                <a:close/>
              </a:path>
              <a:path w="216000" h="180000" stroke="0" extrusionOk="0">
                <a:moveTo>
                  <a:pt x="0" y="0"/>
                </a:moveTo>
                <a:cubicBezTo>
                  <a:pt x="79819" y="896"/>
                  <a:pt x="186022" y="-4439"/>
                  <a:pt x="216000" y="0"/>
                </a:cubicBezTo>
                <a:cubicBezTo>
                  <a:pt x="214628" y="84642"/>
                  <a:pt x="226287" y="114661"/>
                  <a:pt x="216000" y="180000"/>
                </a:cubicBezTo>
                <a:cubicBezTo>
                  <a:pt x="113419" y="183064"/>
                  <a:pt x="100091" y="168003"/>
                  <a:pt x="0" y="180000"/>
                </a:cubicBezTo>
                <a:cubicBezTo>
                  <a:pt x="5049" y="118007"/>
                  <a:pt x="4974" y="51384"/>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46" name="Rectangle 145">
            <a:extLst>
              <a:ext uri="{FF2B5EF4-FFF2-40B4-BE49-F238E27FC236}">
                <a16:creationId xmlns:a16="http://schemas.microsoft.com/office/drawing/2014/main" id="{7923BBC3-CD1D-8475-0BFA-422B007D1832}"/>
              </a:ext>
              <a:ext uri="{C183D7F6-B498-43B3-948B-1728B52AA6E4}">
                <adec:decorative xmlns:adec="http://schemas.microsoft.com/office/drawing/2017/decorative" val="1"/>
              </a:ext>
            </a:extLst>
          </p:cNvPr>
          <p:cNvSpPr/>
          <p:nvPr/>
        </p:nvSpPr>
        <p:spPr>
          <a:xfrm>
            <a:off x="3641970" y="2096144"/>
            <a:ext cx="216000" cy="360000"/>
          </a:xfrm>
          <a:custGeom>
            <a:avLst/>
            <a:gdLst>
              <a:gd name="connsiteX0" fmla="*/ 0 w 216000"/>
              <a:gd name="connsiteY0" fmla="*/ 0 h 360000"/>
              <a:gd name="connsiteX1" fmla="*/ 216000 w 216000"/>
              <a:gd name="connsiteY1" fmla="*/ 0 h 360000"/>
              <a:gd name="connsiteX2" fmla="*/ 216000 w 216000"/>
              <a:gd name="connsiteY2" fmla="*/ 360000 h 360000"/>
              <a:gd name="connsiteX3" fmla="*/ 0 w 216000"/>
              <a:gd name="connsiteY3" fmla="*/ 360000 h 360000"/>
              <a:gd name="connsiteX4" fmla="*/ 0 w 216000"/>
              <a:gd name="connsiteY4" fmla="*/ 0 h 3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 h="360000" fill="none" extrusionOk="0">
                <a:moveTo>
                  <a:pt x="0" y="0"/>
                </a:moveTo>
                <a:cubicBezTo>
                  <a:pt x="94284" y="-17528"/>
                  <a:pt x="145908" y="2660"/>
                  <a:pt x="216000" y="0"/>
                </a:cubicBezTo>
                <a:cubicBezTo>
                  <a:pt x="232875" y="109303"/>
                  <a:pt x="192521" y="298923"/>
                  <a:pt x="216000" y="360000"/>
                </a:cubicBezTo>
                <a:cubicBezTo>
                  <a:pt x="159117" y="361968"/>
                  <a:pt x="93503" y="371290"/>
                  <a:pt x="0" y="360000"/>
                </a:cubicBezTo>
                <a:cubicBezTo>
                  <a:pt x="26812" y="292596"/>
                  <a:pt x="-30000" y="65619"/>
                  <a:pt x="0" y="0"/>
                </a:cubicBezTo>
                <a:close/>
              </a:path>
              <a:path w="216000" h="360000" stroke="0" extrusionOk="0">
                <a:moveTo>
                  <a:pt x="0" y="0"/>
                </a:moveTo>
                <a:cubicBezTo>
                  <a:pt x="79819" y="896"/>
                  <a:pt x="186022" y="-4439"/>
                  <a:pt x="216000" y="0"/>
                </a:cubicBezTo>
                <a:cubicBezTo>
                  <a:pt x="198428" y="131690"/>
                  <a:pt x="242487" y="294710"/>
                  <a:pt x="216000" y="360000"/>
                </a:cubicBezTo>
                <a:cubicBezTo>
                  <a:pt x="113419" y="363064"/>
                  <a:pt x="100091" y="348003"/>
                  <a:pt x="0" y="360000"/>
                </a:cubicBezTo>
                <a:cubicBezTo>
                  <a:pt x="-11151" y="261961"/>
                  <a:pt x="21174" y="47586"/>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47" name="Rectangle 146">
            <a:extLst>
              <a:ext uri="{FF2B5EF4-FFF2-40B4-BE49-F238E27FC236}">
                <a16:creationId xmlns:a16="http://schemas.microsoft.com/office/drawing/2014/main" id="{5ADF194A-99EF-2886-8531-1CA323496DD9}"/>
              </a:ext>
              <a:ext uri="{C183D7F6-B498-43B3-948B-1728B52AA6E4}">
                <adec:decorative xmlns:adec="http://schemas.microsoft.com/office/drawing/2017/decorative" val="1"/>
              </a:ext>
            </a:extLst>
          </p:cNvPr>
          <p:cNvSpPr/>
          <p:nvPr/>
        </p:nvSpPr>
        <p:spPr>
          <a:xfrm>
            <a:off x="3076346" y="2276144"/>
            <a:ext cx="216000" cy="180000"/>
          </a:xfrm>
          <a:custGeom>
            <a:avLst/>
            <a:gdLst>
              <a:gd name="connsiteX0" fmla="*/ 0 w 216000"/>
              <a:gd name="connsiteY0" fmla="*/ 0 h 180000"/>
              <a:gd name="connsiteX1" fmla="*/ 216000 w 216000"/>
              <a:gd name="connsiteY1" fmla="*/ 0 h 180000"/>
              <a:gd name="connsiteX2" fmla="*/ 216000 w 216000"/>
              <a:gd name="connsiteY2" fmla="*/ 180000 h 180000"/>
              <a:gd name="connsiteX3" fmla="*/ 0 w 216000"/>
              <a:gd name="connsiteY3" fmla="*/ 180000 h 180000"/>
              <a:gd name="connsiteX4" fmla="*/ 0 w 216000"/>
              <a:gd name="connsiteY4" fmla="*/ 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 h="180000" fill="none" extrusionOk="0">
                <a:moveTo>
                  <a:pt x="0" y="0"/>
                </a:moveTo>
                <a:cubicBezTo>
                  <a:pt x="94284" y="-17528"/>
                  <a:pt x="145908" y="2660"/>
                  <a:pt x="216000" y="0"/>
                </a:cubicBezTo>
                <a:cubicBezTo>
                  <a:pt x="216675" y="77252"/>
                  <a:pt x="208721" y="113711"/>
                  <a:pt x="216000" y="180000"/>
                </a:cubicBezTo>
                <a:cubicBezTo>
                  <a:pt x="159117" y="181968"/>
                  <a:pt x="93503" y="191290"/>
                  <a:pt x="0" y="180000"/>
                </a:cubicBezTo>
                <a:cubicBezTo>
                  <a:pt x="10612" y="142088"/>
                  <a:pt x="-13800" y="67353"/>
                  <a:pt x="0" y="0"/>
                </a:cubicBezTo>
                <a:close/>
              </a:path>
              <a:path w="216000" h="180000" stroke="0" extrusionOk="0">
                <a:moveTo>
                  <a:pt x="0" y="0"/>
                </a:moveTo>
                <a:cubicBezTo>
                  <a:pt x="79819" y="896"/>
                  <a:pt x="186022" y="-4439"/>
                  <a:pt x="216000" y="0"/>
                </a:cubicBezTo>
                <a:cubicBezTo>
                  <a:pt x="214628" y="84642"/>
                  <a:pt x="226287" y="114661"/>
                  <a:pt x="216000" y="180000"/>
                </a:cubicBezTo>
                <a:cubicBezTo>
                  <a:pt x="113419" y="183064"/>
                  <a:pt x="100091" y="168003"/>
                  <a:pt x="0" y="180000"/>
                </a:cubicBezTo>
                <a:cubicBezTo>
                  <a:pt x="5049" y="118007"/>
                  <a:pt x="4974" y="51384"/>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48" name="Textfeld 59">
            <a:extLst>
              <a:ext uri="{FF2B5EF4-FFF2-40B4-BE49-F238E27FC236}">
                <a16:creationId xmlns:a16="http://schemas.microsoft.com/office/drawing/2014/main" id="{5032D1E3-AEC3-E3B4-1884-5721ADD169C1}"/>
              </a:ext>
              <a:ext uri="{C183D7F6-B498-43B3-948B-1728B52AA6E4}">
                <adec:decorative xmlns:adec="http://schemas.microsoft.com/office/drawing/2017/decorative" val="1"/>
              </a:ext>
            </a:extLst>
          </p:cNvPr>
          <p:cNvSpPr txBox="1"/>
          <p:nvPr/>
        </p:nvSpPr>
        <p:spPr>
          <a:xfrm>
            <a:off x="2621963" y="2515360"/>
            <a:ext cx="1797422" cy="230832"/>
          </a:xfrm>
          <a:prstGeom prst="rect">
            <a:avLst/>
          </a:prstGeom>
          <a:noFill/>
        </p:spPr>
        <p:txBody>
          <a:bodyPr wrap="square">
            <a:spAutoFit/>
          </a:bodyPr>
          <a:lstStyle/>
          <a:p>
            <a:pPr algn="ctr"/>
            <a:r>
              <a:rPr lang="de-DE" sz="900" spc="800" dirty="0">
                <a:latin typeface="Pangolin" panose="00000500000000000000" pitchFamily="2" charset="0"/>
              </a:rPr>
              <a:t>1 2 3 4 5 </a:t>
            </a:r>
            <a:endParaRPr lang="de-AT" sz="900" spc="800" dirty="0">
              <a:solidFill>
                <a:schemeClr val="tx1"/>
              </a:solidFill>
              <a:latin typeface="Pangolin" panose="00000500000000000000" pitchFamily="2" charset="0"/>
            </a:endParaRPr>
          </a:p>
        </p:txBody>
      </p:sp>
      <p:cxnSp>
        <p:nvCxnSpPr>
          <p:cNvPr id="150" name="Straight Connector 149">
            <a:extLst>
              <a:ext uri="{FF2B5EF4-FFF2-40B4-BE49-F238E27FC236}">
                <a16:creationId xmlns:a16="http://schemas.microsoft.com/office/drawing/2014/main" id="{5791E0A9-E08D-9D57-F73C-2143FBDC96FF}"/>
              </a:ext>
              <a:ext uri="{C183D7F6-B498-43B3-948B-1728B52AA6E4}">
                <adec:decorative xmlns:adec="http://schemas.microsoft.com/office/drawing/2017/decorative" val="1"/>
              </a:ext>
            </a:extLst>
          </p:cNvPr>
          <p:cNvCxnSpPr/>
          <p:nvPr/>
        </p:nvCxnSpPr>
        <p:spPr>
          <a:xfrm>
            <a:off x="2705100" y="2494247"/>
            <a:ext cx="1528763"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7EF49075-316D-AABA-A57F-44E001DC798D}"/>
              </a:ext>
              <a:ext uri="{C183D7F6-B498-43B3-948B-1728B52AA6E4}">
                <adec:decorative xmlns:adec="http://schemas.microsoft.com/office/drawing/2017/decorative" val="1"/>
              </a:ext>
            </a:extLst>
          </p:cNvPr>
          <p:cNvCxnSpPr>
            <a:cxnSpLocks/>
          </p:cNvCxnSpPr>
          <p:nvPr/>
        </p:nvCxnSpPr>
        <p:spPr>
          <a:xfrm flipV="1">
            <a:off x="2709862" y="1560770"/>
            <a:ext cx="0" cy="95214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53" name="TextBox 152">
            <a:extLst>
              <a:ext uri="{FF2B5EF4-FFF2-40B4-BE49-F238E27FC236}">
                <a16:creationId xmlns:a16="http://schemas.microsoft.com/office/drawing/2014/main" id="{CB6E2B89-BC56-9D91-371A-B61FD47A4F26}"/>
              </a:ext>
              <a:ext uri="{C183D7F6-B498-43B3-948B-1728B52AA6E4}">
                <adec:decorative xmlns:adec="http://schemas.microsoft.com/office/drawing/2017/decorative" val="1"/>
              </a:ext>
            </a:extLst>
          </p:cNvPr>
          <p:cNvSpPr txBox="1"/>
          <p:nvPr/>
        </p:nvSpPr>
        <p:spPr>
          <a:xfrm>
            <a:off x="3082276" y="2714353"/>
            <a:ext cx="769763" cy="230832"/>
          </a:xfrm>
          <a:prstGeom prst="rect">
            <a:avLst/>
          </a:prstGeom>
          <a:noFill/>
        </p:spPr>
        <p:txBody>
          <a:bodyPr wrap="none" rtlCol="0">
            <a:spAutoFit/>
          </a:bodyPr>
          <a:lstStyle/>
          <a:p>
            <a:r>
              <a:rPr lang="en-GB" sz="900" dirty="0"/>
              <a:t>User Ratings</a:t>
            </a:r>
            <a:endParaRPr lang="en-AT" sz="900" dirty="0"/>
          </a:p>
        </p:txBody>
      </p:sp>
      <p:grpSp>
        <p:nvGrpSpPr>
          <p:cNvPr id="175" name="Group 174">
            <a:extLst>
              <a:ext uri="{FF2B5EF4-FFF2-40B4-BE49-F238E27FC236}">
                <a16:creationId xmlns:a16="http://schemas.microsoft.com/office/drawing/2014/main" id="{30E37072-0CC6-5661-EBD6-58F1ED0F2131}"/>
              </a:ext>
              <a:ext uri="{C183D7F6-B498-43B3-948B-1728B52AA6E4}">
                <adec:decorative xmlns:adec="http://schemas.microsoft.com/office/drawing/2017/decorative" val="1"/>
              </a:ext>
            </a:extLst>
          </p:cNvPr>
          <p:cNvGrpSpPr/>
          <p:nvPr/>
        </p:nvGrpSpPr>
        <p:grpSpPr>
          <a:xfrm>
            <a:off x="367487" y="5057055"/>
            <a:ext cx="3861806" cy="1378013"/>
            <a:chOff x="367487" y="5028477"/>
            <a:chExt cx="3861806" cy="1378013"/>
          </a:xfrm>
        </p:grpSpPr>
        <p:sp>
          <p:nvSpPr>
            <p:cNvPr id="154" name="Rectangle 153">
              <a:extLst>
                <a:ext uri="{FF2B5EF4-FFF2-40B4-BE49-F238E27FC236}">
                  <a16:creationId xmlns:a16="http://schemas.microsoft.com/office/drawing/2014/main" id="{CBF33CBD-82BD-5FA5-733B-2C33D850B279}"/>
                </a:ext>
              </a:extLst>
            </p:cNvPr>
            <p:cNvSpPr/>
            <p:nvPr/>
          </p:nvSpPr>
          <p:spPr>
            <a:xfrm>
              <a:off x="833791" y="5743851"/>
              <a:ext cx="396000" cy="180000"/>
            </a:xfrm>
            <a:custGeom>
              <a:avLst/>
              <a:gdLst>
                <a:gd name="connsiteX0" fmla="*/ 0 w 396000"/>
                <a:gd name="connsiteY0" fmla="*/ 0 h 180000"/>
                <a:gd name="connsiteX1" fmla="*/ 396000 w 396000"/>
                <a:gd name="connsiteY1" fmla="*/ 0 h 180000"/>
                <a:gd name="connsiteX2" fmla="*/ 396000 w 396000"/>
                <a:gd name="connsiteY2" fmla="*/ 180000 h 180000"/>
                <a:gd name="connsiteX3" fmla="*/ 0 w 396000"/>
                <a:gd name="connsiteY3" fmla="*/ 180000 h 180000"/>
                <a:gd name="connsiteX4" fmla="*/ 0 w 396000"/>
                <a:gd name="connsiteY4" fmla="*/ 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00" h="180000" fill="none" extrusionOk="0">
                  <a:moveTo>
                    <a:pt x="0" y="0"/>
                  </a:moveTo>
                  <a:cubicBezTo>
                    <a:pt x="176072" y="-14288"/>
                    <a:pt x="267905" y="-20020"/>
                    <a:pt x="396000" y="0"/>
                  </a:cubicBezTo>
                  <a:cubicBezTo>
                    <a:pt x="396675" y="77252"/>
                    <a:pt x="388721" y="113711"/>
                    <a:pt x="396000" y="180000"/>
                  </a:cubicBezTo>
                  <a:cubicBezTo>
                    <a:pt x="324468" y="172248"/>
                    <a:pt x="162897" y="155650"/>
                    <a:pt x="0" y="180000"/>
                  </a:cubicBezTo>
                  <a:cubicBezTo>
                    <a:pt x="10612" y="142088"/>
                    <a:pt x="-13800" y="67353"/>
                    <a:pt x="0" y="0"/>
                  </a:cubicBezTo>
                  <a:close/>
                </a:path>
                <a:path w="396000" h="180000" stroke="0" extrusionOk="0">
                  <a:moveTo>
                    <a:pt x="0" y="0"/>
                  </a:moveTo>
                  <a:cubicBezTo>
                    <a:pt x="149562" y="-15304"/>
                    <a:pt x="314964" y="-33599"/>
                    <a:pt x="396000" y="0"/>
                  </a:cubicBezTo>
                  <a:cubicBezTo>
                    <a:pt x="394628" y="84642"/>
                    <a:pt x="406287" y="114661"/>
                    <a:pt x="396000" y="180000"/>
                  </a:cubicBezTo>
                  <a:cubicBezTo>
                    <a:pt x="203359" y="147424"/>
                    <a:pt x="173805" y="151803"/>
                    <a:pt x="0" y="180000"/>
                  </a:cubicBezTo>
                  <a:cubicBezTo>
                    <a:pt x="5049" y="118007"/>
                    <a:pt x="4974" y="51384"/>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55" name="Rectangle 154">
              <a:extLst>
                <a:ext uri="{FF2B5EF4-FFF2-40B4-BE49-F238E27FC236}">
                  <a16:creationId xmlns:a16="http://schemas.microsoft.com/office/drawing/2014/main" id="{A065E7E1-B346-0F48-7955-78ACE811E974}"/>
                </a:ext>
              </a:extLst>
            </p:cNvPr>
            <p:cNvSpPr/>
            <p:nvPr/>
          </p:nvSpPr>
          <p:spPr>
            <a:xfrm>
              <a:off x="1548782" y="5383851"/>
              <a:ext cx="396000" cy="540000"/>
            </a:xfrm>
            <a:custGeom>
              <a:avLst/>
              <a:gdLst>
                <a:gd name="connsiteX0" fmla="*/ 0 w 396000"/>
                <a:gd name="connsiteY0" fmla="*/ 0 h 540000"/>
                <a:gd name="connsiteX1" fmla="*/ 396000 w 396000"/>
                <a:gd name="connsiteY1" fmla="*/ 0 h 540000"/>
                <a:gd name="connsiteX2" fmla="*/ 396000 w 396000"/>
                <a:gd name="connsiteY2" fmla="*/ 540000 h 540000"/>
                <a:gd name="connsiteX3" fmla="*/ 0 w 396000"/>
                <a:gd name="connsiteY3" fmla="*/ 540000 h 540000"/>
                <a:gd name="connsiteX4" fmla="*/ 0 w 396000"/>
                <a:gd name="connsiteY4" fmla="*/ 0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00" h="540000" fill="none" extrusionOk="0">
                  <a:moveTo>
                    <a:pt x="0" y="0"/>
                  </a:moveTo>
                  <a:cubicBezTo>
                    <a:pt x="176072" y="-14288"/>
                    <a:pt x="267905" y="-20020"/>
                    <a:pt x="396000" y="0"/>
                  </a:cubicBezTo>
                  <a:cubicBezTo>
                    <a:pt x="396675" y="203987"/>
                    <a:pt x="421121" y="396660"/>
                    <a:pt x="396000" y="540000"/>
                  </a:cubicBezTo>
                  <a:cubicBezTo>
                    <a:pt x="324468" y="532248"/>
                    <a:pt x="162897" y="515650"/>
                    <a:pt x="0" y="540000"/>
                  </a:cubicBezTo>
                  <a:cubicBezTo>
                    <a:pt x="43012" y="378765"/>
                    <a:pt x="-13800" y="77041"/>
                    <a:pt x="0" y="0"/>
                  </a:cubicBezTo>
                  <a:close/>
                </a:path>
                <a:path w="396000" h="540000" stroke="0" extrusionOk="0">
                  <a:moveTo>
                    <a:pt x="0" y="0"/>
                  </a:moveTo>
                  <a:cubicBezTo>
                    <a:pt x="149562" y="-15304"/>
                    <a:pt x="314964" y="-33599"/>
                    <a:pt x="396000" y="0"/>
                  </a:cubicBezTo>
                  <a:cubicBezTo>
                    <a:pt x="394628" y="231373"/>
                    <a:pt x="438687" y="390726"/>
                    <a:pt x="396000" y="540000"/>
                  </a:cubicBezTo>
                  <a:cubicBezTo>
                    <a:pt x="203359" y="507424"/>
                    <a:pt x="173805" y="511803"/>
                    <a:pt x="0" y="540000"/>
                  </a:cubicBezTo>
                  <a:cubicBezTo>
                    <a:pt x="37449" y="273945"/>
                    <a:pt x="37374" y="58320"/>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56" name="Textfeld 59">
              <a:extLst>
                <a:ext uri="{FF2B5EF4-FFF2-40B4-BE49-F238E27FC236}">
                  <a16:creationId xmlns:a16="http://schemas.microsoft.com/office/drawing/2014/main" id="{AD589B65-82AE-283D-DED4-9E5068928230}"/>
                </a:ext>
              </a:extLst>
            </p:cNvPr>
            <p:cNvSpPr txBox="1"/>
            <p:nvPr/>
          </p:nvSpPr>
          <p:spPr>
            <a:xfrm>
              <a:off x="505855" y="5983067"/>
              <a:ext cx="1797422" cy="230832"/>
            </a:xfrm>
            <a:prstGeom prst="rect">
              <a:avLst/>
            </a:prstGeom>
            <a:noFill/>
          </p:spPr>
          <p:txBody>
            <a:bodyPr wrap="square">
              <a:spAutoFit/>
            </a:bodyPr>
            <a:lstStyle/>
            <a:p>
              <a:pPr algn="ctr"/>
              <a:r>
                <a:rPr lang="de-DE" sz="900" dirty="0">
                  <a:solidFill>
                    <a:schemeClr val="tx1"/>
                  </a:solidFill>
                  <a:latin typeface="Pangolin" panose="00000500000000000000" pitchFamily="2" charset="0"/>
                </a:rPr>
                <a:t>Version</a:t>
              </a:r>
              <a:r>
                <a:rPr lang="de-DE" sz="900" dirty="0">
                  <a:latin typeface="Pangolin" panose="00000500000000000000" pitchFamily="2" charset="0"/>
                </a:rPr>
                <a:t> 1           Version 2</a:t>
              </a:r>
              <a:endParaRPr lang="de-AT" sz="900" dirty="0">
                <a:solidFill>
                  <a:schemeClr val="tx1"/>
                </a:solidFill>
                <a:latin typeface="Pangolin" panose="00000500000000000000" pitchFamily="2" charset="0"/>
              </a:endParaRPr>
            </a:p>
          </p:txBody>
        </p:sp>
        <p:cxnSp>
          <p:nvCxnSpPr>
            <p:cNvPr id="157" name="Straight Connector 156">
              <a:extLst>
                <a:ext uri="{FF2B5EF4-FFF2-40B4-BE49-F238E27FC236}">
                  <a16:creationId xmlns:a16="http://schemas.microsoft.com/office/drawing/2014/main" id="{1CD3D939-9B56-9FB0-55DE-F535E0F249FB}"/>
                </a:ext>
              </a:extLst>
            </p:cNvPr>
            <p:cNvCxnSpPr/>
            <p:nvPr/>
          </p:nvCxnSpPr>
          <p:spPr>
            <a:xfrm>
              <a:off x="622333" y="5961954"/>
              <a:ext cx="1528763"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38FDBF65-12CD-0A45-E70E-F7754B9BACD8}"/>
                </a:ext>
              </a:extLst>
            </p:cNvPr>
            <p:cNvCxnSpPr>
              <a:cxnSpLocks/>
            </p:cNvCxnSpPr>
            <p:nvPr/>
          </p:nvCxnSpPr>
          <p:spPr>
            <a:xfrm flipV="1">
              <a:off x="627095" y="5028477"/>
              <a:ext cx="0" cy="95214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60" name="Rectangle 159">
              <a:extLst>
                <a:ext uri="{FF2B5EF4-FFF2-40B4-BE49-F238E27FC236}">
                  <a16:creationId xmlns:a16="http://schemas.microsoft.com/office/drawing/2014/main" id="{03FD59AD-4FD9-6B27-E72F-B4E2C91AFBB4}"/>
                </a:ext>
              </a:extLst>
            </p:cNvPr>
            <p:cNvSpPr/>
            <p:nvPr/>
          </p:nvSpPr>
          <p:spPr>
            <a:xfrm>
              <a:off x="2650032" y="5743851"/>
              <a:ext cx="288000" cy="180000"/>
            </a:xfrm>
            <a:custGeom>
              <a:avLst/>
              <a:gdLst>
                <a:gd name="connsiteX0" fmla="*/ 0 w 288000"/>
                <a:gd name="connsiteY0" fmla="*/ 0 h 180000"/>
                <a:gd name="connsiteX1" fmla="*/ 288000 w 288000"/>
                <a:gd name="connsiteY1" fmla="*/ 0 h 180000"/>
                <a:gd name="connsiteX2" fmla="*/ 288000 w 288000"/>
                <a:gd name="connsiteY2" fmla="*/ 180000 h 180000"/>
                <a:gd name="connsiteX3" fmla="*/ 0 w 288000"/>
                <a:gd name="connsiteY3" fmla="*/ 180000 h 180000"/>
                <a:gd name="connsiteX4" fmla="*/ 0 w 288000"/>
                <a:gd name="connsiteY4" fmla="*/ 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0" h="180000" fill="none" extrusionOk="0">
                  <a:moveTo>
                    <a:pt x="0" y="0"/>
                  </a:moveTo>
                  <a:cubicBezTo>
                    <a:pt x="84007" y="-24008"/>
                    <a:pt x="154866" y="22100"/>
                    <a:pt x="288000" y="0"/>
                  </a:cubicBezTo>
                  <a:cubicBezTo>
                    <a:pt x="288675" y="77252"/>
                    <a:pt x="280721" y="113711"/>
                    <a:pt x="288000" y="180000"/>
                  </a:cubicBezTo>
                  <a:cubicBezTo>
                    <a:pt x="217840" y="188448"/>
                    <a:pt x="39689" y="158890"/>
                    <a:pt x="0" y="180000"/>
                  </a:cubicBezTo>
                  <a:cubicBezTo>
                    <a:pt x="10612" y="142088"/>
                    <a:pt x="-13800" y="67353"/>
                    <a:pt x="0" y="0"/>
                  </a:cubicBezTo>
                  <a:close/>
                </a:path>
                <a:path w="288000" h="180000" stroke="0" extrusionOk="0">
                  <a:moveTo>
                    <a:pt x="0" y="0"/>
                  </a:moveTo>
                  <a:cubicBezTo>
                    <a:pt x="34117" y="20336"/>
                    <a:pt x="227600" y="-23879"/>
                    <a:pt x="288000" y="0"/>
                  </a:cubicBezTo>
                  <a:cubicBezTo>
                    <a:pt x="286628" y="84642"/>
                    <a:pt x="298287" y="114661"/>
                    <a:pt x="288000" y="180000"/>
                  </a:cubicBezTo>
                  <a:cubicBezTo>
                    <a:pt x="149386" y="189544"/>
                    <a:pt x="48653" y="187443"/>
                    <a:pt x="0" y="180000"/>
                  </a:cubicBezTo>
                  <a:cubicBezTo>
                    <a:pt x="5049" y="118007"/>
                    <a:pt x="4974" y="51384"/>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61" name="Rectangle 160">
              <a:extLst>
                <a:ext uri="{FF2B5EF4-FFF2-40B4-BE49-F238E27FC236}">
                  <a16:creationId xmlns:a16="http://schemas.microsoft.com/office/drawing/2014/main" id="{CE52312E-73B9-A64E-7F00-020ECE16CE07}"/>
                </a:ext>
              </a:extLst>
            </p:cNvPr>
            <p:cNvSpPr/>
            <p:nvPr/>
          </p:nvSpPr>
          <p:spPr>
            <a:xfrm>
              <a:off x="3743174" y="5219716"/>
              <a:ext cx="288000" cy="704136"/>
            </a:xfrm>
            <a:custGeom>
              <a:avLst/>
              <a:gdLst>
                <a:gd name="connsiteX0" fmla="*/ 0 w 288000"/>
                <a:gd name="connsiteY0" fmla="*/ 0 h 704136"/>
                <a:gd name="connsiteX1" fmla="*/ 288000 w 288000"/>
                <a:gd name="connsiteY1" fmla="*/ 0 h 704136"/>
                <a:gd name="connsiteX2" fmla="*/ 288000 w 288000"/>
                <a:gd name="connsiteY2" fmla="*/ 704136 h 704136"/>
                <a:gd name="connsiteX3" fmla="*/ 0 w 288000"/>
                <a:gd name="connsiteY3" fmla="*/ 704136 h 704136"/>
                <a:gd name="connsiteX4" fmla="*/ 0 w 288000"/>
                <a:gd name="connsiteY4" fmla="*/ 0 h 70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0" h="704136" fill="none" extrusionOk="0">
                  <a:moveTo>
                    <a:pt x="0" y="0"/>
                  </a:moveTo>
                  <a:cubicBezTo>
                    <a:pt x="84007" y="-24008"/>
                    <a:pt x="154866" y="22100"/>
                    <a:pt x="288000" y="0"/>
                  </a:cubicBezTo>
                  <a:cubicBezTo>
                    <a:pt x="266446" y="89374"/>
                    <a:pt x="322342" y="473570"/>
                    <a:pt x="288000" y="704136"/>
                  </a:cubicBezTo>
                  <a:cubicBezTo>
                    <a:pt x="217840" y="712584"/>
                    <a:pt x="39689" y="683026"/>
                    <a:pt x="0" y="704136"/>
                  </a:cubicBezTo>
                  <a:cubicBezTo>
                    <a:pt x="3305" y="468301"/>
                    <a:pt x="42885" y="287285"/>
                    <a:pt x="0" y="0"/>
                  </a:cubicBezTo>
                  <a:close/>
                </a:path>
                <a:path w="288000" h="704136" stroke="0" extrusionOk="0">
                  <a:moveTo>
                    <a:pt x="0" y="0"/>
                  </a:moveTo>
                  <a:cubicBezTo>
                    <a:pt x="34117" y="20336"/>
                    <a:pt x="227600" y="-23879"/>
                    <a:pt x="288000" y="0"/>
                  </a:cubicBezTo>
                  <a:cubicBezTo>
                    <a:pt x="265855" y="242806"/>
                    <a:pt x="266062" y="562450"/>
                    <a:pt x="288000" y="704136"/>
                  </a:cubicBezTo>
                  <a:cubicBezTo>
                    <a:pt x="149386" y="713680"/>
                    <a:pt x="48653" y="711579"/>
                    <a:pt x="0" y="704136"/>
                  </a:cubicBezTo>
                  <a:cubicBezTo>
                    <a:pt x="52087" y="482358"/>
                    <a:pt x="8264" y="197635"/>
                    <a:pt x="0" y="0"/>
                  </a:cubicBezTo>
                  <a:close/>
                </a:path>
              </a:pathLst>
            </a:custGeom>
            <a:solidFill>
              <a:schemeClr val="tx1">
                <a:lumMod val="50000"/>
                <a:lumOff val="50000"/>
              </a:schemeClr>
            </a:solidFill>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cxnSp>
          <p:nvCxnSpPr>
            <p:cNvPr id="163" name="Straight Connector 162">
              <a:extLst>
                <a:ext uri="{FF2B5EF4-FFF2-40B4-BE49-F238E27FC236}">
                  <a16:creationId xmlns:a16="http://schemas.microsoft.com/office/drawing/2014/main" id="{494C91FC-80E1-A137-BEEB-4AD40DC67023}"/>
                </a:ext>
              </a:extLst>
            </p:cNvPr>
            <p:cNvCxnSpPr/>
            <p:nvPr/>
          </p:nvCxnSpPr>
          <p:spPr>
            <a:xfrm>
              <a:off x="2571124" y="5961954"/>
              <a:ext cx="1528763"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998EDCC9-068E-9069-41EB-79F9E5392775}"/>
                </a:ext>
              </a:extLst>
            </p:cNvPr>
            <p:cNvCxnSpPr>
              <a:cxnSpLocks/>
            </p:cNvCxnSpPr>
            <p:nvPr/>
          </p:nvCxnSpPr>
          <p:spPr>
            <a:xfrm flipV="1">
              <a:off x="2575886" y="5028477"/>
              <a:ext cx="0" cy="95214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66" name="Textfeld 59">
              <a:extLst>
                <a:ext uri="{FF2B5EF4-FFF2-40B4-BE49-F238E27FC236}">
                  <a16:creationId xmlns:a16="http://schemas.microsoft.com/office/drawing/2014/main" id="{147EE24C-3046-3FB1-5E91-48E5C06FA222}"/>
                </a:ext>
              </a:extLst>
            </p:cNvPr>
            <p:cNvSpPr txBox="1"/>
            <p:nvPr/>
          </p:nvSpPr>
          <p:spPr>
            <a:xfrm rot="16200000">
              <a:off x="37639" y="5433545"/>
              <a:ext cx="890527" cy="230832"/>
            </a:xfrm>
            <a:prstGeom prst="rect">
              <a:avLst/>
            </a:prstGeom>
            <a:noFill/>
          </p:spPr>
          <p:txBody>
            <a:bodyPr wrap="square">
              <a:spAutoFit/>
            </a:bodyPr>
            <a:lstStyle/>
            <a:p>
              <a:pPr algn="ctr"/>
              <a:r>
                <a:rPr lang="de-DE" sz="900" dirty="0">
                  <a:solidFill>
                    <a:schemeClr val="tx1"/>
                  </a:solidFill>
                  <a:latin typeface="Pangolin" panose="00000500000000000000" pitchFamily="2" charset="0"/>
                </a:rPr>
                <a:t>SUS Scores</a:t>
              </a:r>
              <a:endParaRPr lang="de-AT" sz="900" dirty="0">
                <a:solidFill>
                  <a:schemeClr val="tx1"/>
                </a:solidFill>
                <a:latin typeface="Pangolin" panose="00000500000000000000" pitchFamily="2" charset="0"/>
              </a:endParaRPr>
            </a:p>
          </p:txBody>
        </p:sp>
        <p:sp>
          <p:nvSpPr>
            <p:cNvPr id="167" name="Textfeld 59">
              <a:extLst>
                <a:ext uri="{FF2B5EF4-FFF2-40B4-BE49-F238E27FC236}">
                  <a16:creationId xmlns:a16="http://schemas.microsoft.com/office/drawing/2014/main" id="{29D52E2A-99C1-204D-5D57-DBB65197CF6D}"/>
                </a:ext>
              </a:extLst>
            </p:cNvPr>
            <p:cNvSpPr txBox="1"/>
            <p:nvPr/>
          </p:nvSpPr>
          <p:spPr>
            <a:xfrm rot="16200000">
              <a:off x="2008609" y="5379995"/>
              <a:ext cx="890527" cy="230832"/>
            </a:xfrm>
            <a:prstGeom prst="rect">
              <a:avLst/>
            </a:prstGeom>
            <a:noFill/>
          </p:spPr>
          <p:txBody>
            <a:bodyPr wrap="square">
              <a:spAutoFit/>
            </a:bodyPr>
            <a:lstStyle/>
            <a:p>
              <a:pPr algn="ctr"/>
              <a:r>
                <a:rPr lang="de-DE" sz="900" dirty="0">
                  <a:solidFill>
                    <a:schemeClr val="tx1"/>
                  </a:solidFill>
                  <a:latin typeface="Pangolin" panose="00000500000000000000" pitchFamily="2" charset="0"/>
                </a:rPr>
                <a:t>SUS Scores</a:t>
              </a:r>
              <a:endParaRPr lang="de-AT" sz="900" dirty="0">
                <a:solidFill>
                  <a:schemeClr val="tx1"/>
                </a:solidFill>
                <a:latin typeface="Pangolin" panose="00000500000000000000" pitchFamily="2" charset="0"/>
              </a:endParaRPr>
            </a:p>
          </p:txBody>
        </p:sp>
        <p:sp>
          <p:nvSpPr>
            <p:cNvPr id="168" name="Textfeld 59">
              <a:extLst>
                <a:ext uri="{FF2B5EF4-FFF2-40B4-BE49-F238E27FC236}">
                  <a16:creationId xmlns:a16="http://schemas.microsoft.com/office/drawing/2014/main" id="{E4A9BFEC-0DB9-EA4C-AB61-564A6D5717C2}"/>
                </a:ext>
              </a:extLst>
            </p:cNvPr>
            <p:cNvSpPr txBox="1"/>
            <p:nvPr/>
          </p:nvSpPr>
          <p:spPr>
            <a:xfrm>
              <a:off x="2431871" y="5991119"/>
              <a:ext cx="1797422" cy="230832"/>
            </a:xfrm>
            <a:prstGeom prst="rect">
              <a:avLst/>
            </a:prstGeom>
            <a:noFill/>
          </p:spPr>
          <p:txBody>
            <a:bodyPr wrap="square">
              <a:spAutoFit/>
            </a:bodyPr>
            <a:lstStyle/>
            <a:p>
              <a:pPr algn="ctr"/>
              <a:r>
                <a:rPr lang="de-DE" sz="900" dirty="0">
                  <a:solidFill>
                    <a:schemeClr val="tx1"/>
                  </a:solidFill>
                  <a:latin typeface="Pangolin" panose="00000500000000000000" pitchFamily="2" charset="0"/>
                </a:rPr>
                <a:t>Expert </a:t>
              </a:r>
              <a:r>
                <a:rPr lang="de-DE" sz="900" dirty="0" err="1">
                  <a:solidFill>
                    <a:schemeClr val="tx1">
                      <a:lumMod val="65000"/>
                      <a:lumOff val="35000"/>
                    </a:schemeClr>
                  </a:solidFill>
                  <a:latin typeface="Pangolin" panose="00000500000000000000" pitchFamily="2" charset="0"/>
                </a:rPr>
                <a:t>Novice</a:t>
              </a:r>
              <a:r>
                <a:rPr lang="de-DE" sz="900" dirty="0">
                  <a:solidFill>
                    <a:schemeClr val="tx1"/>
                  </a:solidFill>
                  <a:latin typeface="Pangolin" panose="00000500000000000000" pitchFamily="2" charset="0"/>
                </a:rPr>
                <a:t>    Expert </a:t>
              </a:r>
              <a:r>
                <a:rPr lang="de-DE" sz="900" dirty="0" err="1">
                  <a:solidFill>
                    <a:schemeClr val="tx1">
                      <a:lumMod val="65000"/>
                      <a:lumOff val="35000"/>
                    </a:schemeClr>
                  </a:solidFill>
                  <a:latin typeface="Pangolin" panose="00000500000000000000" pitchFamily="2" charset="0"/>
                </a:rPr>
                <a:t>Novice</a:t>
              </a:r>
              <a:endParaRPr lang="de-AT" sz="900" dirty="0">
                <a:solidFill>
                  <a:schemeClr val="tx1">
                    <a:lumMod val="65000"/>
                    <a:lumOff val="35000"/>
                  </a:schemeClr>
                </a:solidFill>
                <a:latin typeface="Pangolin" panose="00000500000000000000" pitchFamily="2" charset="0"/>
              </a:endParaRPr>
            </a:p>
          </p:txBody>
        </p:sp>
        <p:sp>
          <p:nvSpPr>
            <p:cNvPr id="170" name="Textfeld 59">
              <a:extLst>
                <a:ext uri="{FF2B5EF4-FFF2-40B4-BE49-F238E27FC236}">
                  <a16:creationId xmlns:a16="http://schemas.microsoft.com/office/drawing/2014/main" id="{7C9FB4B0-03FC-7C16-EC28-1D0DE6433B1F}"/>
                </a:ext>
              </a:extLst>
            </p:cNvPr>
            <p:cNvSpPr txBox="1"/>
            <p:nvPr/>
          </p:nvSpPr>
          <p:spPr>
            <a:xfrm>
              <a:off x="2411227" y="6175658"/>
              <a:ext cx="1797422" cy="230832"/>
            </a:xfrm>
            <a:prstGeom prst="rect">
              <a:avLst/>
            </a:prstGeom>
            <a:noFill/>
          </p:spPr>
          <p:txBody>
            <a:bodyPr wrap="square">
              <a:spAutoFit/>
            </a:bodyPr>
            <a:lstStyle/>
            <a:p>
              <a:pPr algn="ctr"/>
              <a:r>
                <a:rPr lang="de-DE" sz="900" dirty="0">
                  <a:solidFill>
                    <a:schemeClr val="tx1"/>
                  </a:solidFill>
                  <a:latin typeface="Pangolin" panose="00000500000000000000" pitchFamily="2" charset="0"/>
                </a:rPr>
                <a:t>Version</a:t>
              </a:r>
              <a:r>
                <a:rPr lang="de-DE" sz="900" dirty="0">
                  <a:latin typeface="Pangolin" panose="00000500000000000000" pitchFamily="2" charset="0"/>
                </a:rPr>
                <a:t> 1           Version 2</a:t>
              </a:r>
              <a:endParaRPr lang="de-AT" sz="900" dirty="0">
                <a:solidFill>
                  <a:schemeClr val="tx1"/>
                </a:solidFill>
                <a:latin typeface="Pangolin" panose="00000500000000000000" pitchFamily="2" charset="0"/>
              </a:endParaRPr>
            </a:p>
          </p:txBody>
        </p:sp>
        <p:sp>
          <p:nvSpPr>
            <p:cNvPr id="171" name="Rectangle 170">
              <a:extLst>
                <a:ext uri="{FF2B5EF4-FFF2-40B4-BE49-F238E27FC236}">
                  <a16:creationId xmlns:a16="http://schemas.microsoft.com/office/drawing/2014/main" id="{EC26EBE9-D7F5-3B6E-C2E1-B566FD1CB973}"/>
                </a:ext>
              </a:extLst>
            </p:cNvPr>
            <p:cNvSpPr/>
            <p:nvPr/>
          </p:nvSpPr>
          <p:spPr>
            <a:xfrm>
              <a:off x="2980582" y="5475501"/>
              <a:ext cx="288000" cy="448350"/>
            </a:xfrm>
            <a:custGeom>
              <a:avLst/>
              <a:gdLst>
                <a:gd name="connsiteX0" fmla="*/ 0 w 288000"/>
                <a:gd name="connsiteY0" fmla="*/ 0 h 448350"/>
                <a:gd name="connsiteX1" fmla="*/ 288000 w 288000"/>
                <a:gd name="connsiteY1" fmla="*/ 0 h 448350"/>
                <a:gd name="connsiteX2" fmla="*/ 288000 w 288000"/>
                <a:gd name="connsiteY2" fmla="*/ 448350 h 448350"/>
                <a:gd name="connsiteX3" fmla="*/ 0 w 288000"/>
                <a:gd name="connsiteY3" fmla="*/ 448350 h 448350"/>
                <a:gd name="connsiteX4" fmla="*/ 0 w 288000"/>
                <a:gd name="connsiteY4" fmla="*/ 0 h 44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0" h="448350" fill="none" extrusionOk="0">
                  <a:moveTo>
                    <a:pt x="0" y="0"/>
                  </a:moveTo>
                  <a:cubicBezTo>
                    <a:pt x="84007" y="-24008"/>
                    <a:pt x="154866" y="22100"/>
                    <a:pt x="288000" y="0"/>
                  </a:cubicBezTo>
                  <a:cubicBezTo>
                    <a:pt x="308345" y="151027"/>
                    <a:pt x="313270" y="372092"/>
                    <a:pt x="288000" y="448350"/>
                  </a:cubicBezTo>
                  <a:cubicBezTo>
                    <a:pt x="217840" y="456798"/>
                    <a:pt x="39689" y="427240"/>
                    <a:pt x="0" y="448350"/>
                  </a:cubicBezTo>
                  <a:cubicBezTo>
                    <a:pt x="-10813" y="292026"/>
                    <a:pt x="35165" y="196206"/>
                    <a:pt x="0" y="0"/>
                  </a:cubicBezTo>
                  <a:close/>
                </a:path>
                <a:path w="288000" h="448350" stroke="0" extrusionOk="0">
                  <a:moveTo>
                    <a:pt x="0" y="0"/>
                  </a:moveTo>
                  <a:cubicBezTo>
                    <a:pt x="34117" y="20336"/>
                    <a:pt x="227600" y="-23879"/>
                    <a:pt x="288000" y="0"/>
                  </a:cubicBezTo>
                  <a:cubicBezTo>
                    <a:pt x="303706" y="132089"/>
                    <a:pt x="319064" y="259161"/>
                    <a:pt x="288000" y="448350"/>
                  </a:cubicBezTo>
                  <a:cubicBezTo>
                    <a:pt x="149386" y="457894"/>
                    <a:pt x="48653" y="455793"/>
                    <a:pt x="0" y="448350"/>
                  </a:cubicBezTo>
                  <a:cubicBezTo>
                    <a:pt x="4550" y="350520"/>
                    <a:pt x="-25361" y="128146"/>
                    <a:pt x="0" y="0"/>
                  </a:cubicBezTo>
                  <a:close/>
                </a:path>
              </a:pathLst>
            </a:custGeom>
            <a:solidFill>
              <a:schemeClr val="tx1">
                <a:lumMod val="50000"/>
                <a:lumOff val="50000"/>
              </a:schemeClr>
            </a:solidFill>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72" name="Rectangle 171">
              <a:extLst>
                <a:ext uri="{FF2B5EF4-FFF2-40B4-BE49-F238E27FC236}">
                  <a16:creationId xmlns:a16="http://schemas.microsoft.com/office/drawing/2014/main" id="{6BB821D8-A49A-1861-7854-D865D4E0C71A}"/>
                </a:ext>
              </a:extLst>
            </p:cNvPr>
            <p:cNvSpPr/>
            <p:nvPr/>
          </p:nvSpPr>
          <p:spPr>
            <a:xfrm>
              <a:off x="3418449" y="5557056"/>
              <a:ext cx="288000" cy="366796"/>
            </a:xfrm>
            <a:custGeom>
              <a:avLst/>
              <a:gdLst>
                <a:gd name="connsiteX0" fmla="*/ 0 w 288000"/>
                <a:gd name="connsiteY0" fmla="*/ 0 h 366796"/>
                <a:gd name="connsiteX1" fmla="*/ 288000 w 288000"/>
                <a:gd name="connsiteY1" fmla="*/ 0 h 366796"/>
                <a:gd name="connsiteX2" fmla="*/ 288000 w 288000"/>
                <a:gd name="connsiteY2" fmla="*/ 366796 h 366796"/>
                <a:gd name="connsiteX3" fmla="*/ 0 w 288000"/>
                <a:gd name="connsiteY3" fmla="*/ 366796 h 366796"/>
                <a:gd name="connsiteX4" fmla="*/ 0 w 288000"/>
                <a:gd name="connsiteY4" fmla="*/ 0 h 36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0" h="366796" fill="none" extrusionOk="0">
                  <a:moveTo>
                    <a:pt x="0" y="0"/>
                  </a:moveTo>
                  <a:cubicBezTo>
                    <a:pt x="84007" y="-24008"/>
                    <a:pt x="154866" y="22100"/>
                    <a:pt x="288000" y="0"/>
                  </a:cubicBezTo>
                  <a:cubicBezTo>
                    <a:pt x="297168" y="60788"/>
                    <a:pt x="281885" y="294881"/>
                    <a:pt x="288000" y="366796"/>
                  </a:cubicBezTo>
                  <a:cubicBezTo>
                    <a:pt x="217840" y="375244"/>
                    <a:pt x="39689" y="345686"/>
                    <a:pt x="0" y="366796"/>
                  </a:cubicBezTo>
                  <a:cubicBezTo>
                    <a:pt x="30940" y="287333"/>
                    <a:pt x="17489" y="158623"/>
                    <a:pt x="0" y="0"/>
                  </a:cubicBezTo>
                  <a:close/>
                </a:path>
                <a:path w="288000" h="366796" stroke="0" extrusionOk="0">
                  <a:moveTo>
                    <a:pt x="0" y="0"/>
                  </a:moveTo>
                  <a:cubicBezTo>
                    <a:pt x="34117" y="20336"/>
                    <a:pt x="227600" y="-23879"/>
                    <a:pt x="288000" y="0"/>
                  </a:cubicBezTo>
                  <a:cubicBezTo>
                    <a:pt x="264440" y="103324"/>
                    <a:pt x="276761" y="240704"/>
                    <a:pt x="288000" y="366796"/>
                  </a:cubicBezTo>
                  <a:cubicBezTo>
                    <a:pt x="149386" y="376340"/>
                    <a:pt x="48653" y="374239"/>
                    <a:pt x="0" y="366796"/>
                  </a:cubicBezTo>
                  <a:cubicBezTo>
                    <a:pt x="-6052" y="320044"/>
                    <a:pt x="508" y="176031"/>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grpSp>
      <p:sp>
        <p:nvSpPr>
          <p:cNvPr id="173" name="Textfeld 59">
            <a:extLst>
              <a:ext uri="{FF2B5EF4-FFF2-40B4-BE49-F238E27FC236}">
                <a16:creationId xmlns:a16="http://schemas.microsoft.com/office/drawing/2014/main" id="{E26DF688-2DFE-7BC5-AF28-D75A100E796F}"/>
              </a:ext>
              <a:ext uri="{C183D7F6-B498-43B3-948B-1728B52AA6E4}">
                <adec:decorative xmlns:adec="http://schemas.microsoft.com/office/drawing/2017/decorative" val="1"/>
              </a:ext>
            </a:extLst>
          </p:cNvPr>
          <p:cNvSpPr txBox="1"/>
          <p:nvPr/>
        </p:nvSpPr>
        <p:spPr>
          <a:xfrm>
            <a:off x="449830" y="4077158"/>
            <a:ext cx="1797422" cy="784830"/>
          </a:xfrm>
          <a:prstGeom prst="rect">
            <a:avLst/>
          </a:prstGeom>
          <a:noFill/>
        </p:spPr>
        <p:txBody>
          <a:bodyPr wrap="square">
            <a:spAutoFit/>
          </a:bodyPr>
          <a:lstStyle/>
          <a:p>
            <a:pPr algn="ctr"/>
            <a:r>
              <a:rPr lang="de-DE" sz="900" dirty="0" err="1">
                <a:latin typeface="Pangolin" panose="00000500000000000000" pitchFamily="2" charset="0"/>
              </a:rPr>
              <a:t>Testing</a:t>
            </a:r>
            <a:r>
              <a:rPr lang="de-DE" sz="900" dirty="0">
                <a:latin typeface="Pangolin" panose="00000500000000000000" pitchFamily="2" charset="0"/>
              </a:rPr>
              <a:t> </a:t>
            </a:r>
            <a:r>
              <a:rPr lang="de-DE" sz="900" dirty="0" err="1">
                <a:latin typeface="Pangolin" panose="00000500000000000000" pitchFamily="2" charset="0"/>
              </a:rPr>
              <a:t>the</a:t>
            </a:r>
            <a:r>
              <a:rPr lang="de-DE" sz="900" dirty="0">
                <a:latin typeface="Pangolin" panose="00000500000000000000" pitchFamily="2" charset="0"/>
              </a:rPr>
              <a:t> </a:t>
            </a:r>
            <a:r>
              <a:rPr lang="de-DE" sz="900" dirty="0" err="1">
                <a:latin typeface="Pangolin" panose="00000500000000000000" pitchFamily="2" charset="0"/>
              </a:rPr>
              <a:t>effect</a:t>
            </a:r>
            <a:r>
              <a:rPr lang="de-DE" sz="900" dirty="0">
                <a:latin typeface="Pangolin" panose="00000500000000000000" pitchFamily="2" charset="0"/>
              </a:rPr>
              <a:t> </a:t>
            </a:r>
            <a:r>
              <a:rPr lang="de-DE" sz="900" dirty="0" err="1">
                <a:latin typeface="Pangolin" panose="00000500000000000000" pitchFamily="2" charset="0"/>
              </a:rPr>
              <a:t>of</a:t>
            </a:r>
            <a:r>
              <a:rPr lang="de-DE" sz="900" dirty="0">
                <a:latin typeface="Pangolin" panose="00000500000000000000" pitchFamily="2" charset="0"/>
              </a:rPr>
              <a:t> </a:t>
            </a:r>
            <a:r>
              <a:rPr lang="de-DE" sz="900" dirty="0" err="1">
                <a:latin typeface="Pangolin" panose="00000500000000000000" pitchFamily="2" charset="0"/>
              </a:rPr>
              <a:t>two</a:t>
            </a:r>
            <a:r>
              <a:rPr lang="de-DE" sz="900" dirty="0">
                <a:latin typeface="Pangolin" panose="00000500000000000000" pitchFamily="2" charset="0"/>
              </a:rPr>
              <a:t> </a:t>
            </a:r>
            <a:br>
              <a:rPr lang="de-DE" sz="900" dirty="0">
                <a:latin typeface="Pangolin" panose="00000500000000000000" pitchFamily="2" charset="0"/>
              </a:rPr>
            </a:br>
            <a:r>
              <a:rPr lang="de-DE" sz="900" dirty="0" err="1">
                <a:latin typeface="Pangolin" panose="00000500000000000000" pitchFamily="2" charset="0"/>
              </a:rPr>
              <a:t>layout</a:t>
            </a:r>
            <a:r>
              <a:rPr lang="de-DE" sz="900" dirty="0">
                <a:latin typeface="Pangolin" panose="00000500000000000000" pitchFamily="2" charset="0"/>
              </a:rPr>
              <a:t> </a:t>
            </a:r>
            <a:r>
              <a:rPr lang="de-DE" sz="900" dirty="0" err="1">
                <a:latin typeface="Pangolin" panose="00000500000000000000" pitchFamily="2" charset="0"/>
              </a:rPr>
              <a:t>versions</a:t>
            </a:r>
            <a:r>
              <a:rPr lang="de-DE" sz="900" dirty="0">
                <a:latin typeface="Pangolin" panose="00000500000000000000" pitchFamily="2" charset="0"/>
              </a:rPr>
              <a:t> on </a:t>
            </a:r>
            <a:r>
              <a:rPr lang="de-DE" sz="900" dirty="0" err="1">
                <a:latin typeface="Pangolin" panose="00000500000000000000" pitchFamily="2" charset="0"/>
              </a:rPr>
              <a:t>app</a:t>
            </a:r>
            <a:r>
              <a:rPr lang="de-DE" sz="900" dirty="0">
                <a:latin typeface="Pangolin" panose="00000500000000000000" pitchFamily="2" charset="0"/>
              </a:rPr>
              <a:t> </a:t>
            </a:r>
            <a:r>
              <a:rPr lang="de-DE" sz="900" dirty="0" err="1">
                <a:latin typeface="Pangolin" panose="00000500000000000000" pitchFamily="2" charset="0"/>
              </a:rPr>
              <a:t>usability</a:t>
            </a:r>
            <a:r>
              <a:rPr lang="de-DE" sz="900" dirty="0">
                <a:latin typeface="Pangolin" panose="00000500000000000000" pitchFamily="2" charset="0"/>
              </a:rPr>
              <a:t>.</a:t>
            </a:r>
            <a:br>
              <a:rPr lang="de-DE" sz="900" dirty="0">
                <a:latin typeface="Pangolin" panose="00000500000000000000" pitchFamily="2" charset="0"/>
              </a:rPr>
            </a:br>
            <a:endParaRPr lang="de-DE" sz="900" dirty="0">
              <a:latin typeface="Pangolin" panose="00000500000000000000" pitchFamily="2" charset="0"/>
            </a:endParaRPr>
          </a:p>
          <a:p>
            <a:pPr algn="ctr"/>
            <a:br>
              <a:rPr lang="de-DE" sz="900" dirty="0">
                <a:latin typeface="Pangolin" panose="00000500000000000000" pitchFamily="2" charset="0"/>
              </a:rPr>
            </a:br>
            <a:r>
              <a:rPr lang="de-DE" sz="900" b="1" dirty="0" err="1">
                <a:latin typeface="Pangolin" panose="00000500000000000000" pitchFamily="2" charset="0"/>
              </a:rPr>
              <a:t>Factor</a:t>
            </a:r>
            <a:r>
              <a:rPr lang="de-DE" sz="900" dirty="0">
                <a:latin typeface="Pangolin" panose="00000500000000000000" pitchFamily="2" charset="0"/>
              </a:rPr>
              <a:t>: Layout (</a:t>
            </a:r>
            <a:r>
              <a:rPr lang="de-DE" sz="900" dirty="0" err="1">
                <a:latin typeface="Pangolin" panose="00000500000000000000" pitchFamily="2" charset="0"/>
              </a:rPr>
              <a:t>with</a:t>
            </a:r>
            <a:r>
              <a:rPr lang="de-DE" sz="900" dirty="0">
                <a:latin typeface="Pangolin" panose="00000500000000000000" pitchFamily="2" charset="0"/>
              </a:rPr>
              <a:t> 2 </a:t>
            </a:r>
            <a:r>
              <a:rPr lang="de-DE" sz="900" dirty="0" err="1">
                <a:latin typeface="Pangolin" panose="00000500000000000000" pitchFamily="2" charset="0"/>
              </a:rPr>
              <a:t>levels</a:t>
            </a:r>
            <a:r>
              <a:rPr lang="de-DE" sz="900" dirty="0">
                <a:latin typeface="Pangolin" panose="00000500000000000000" pitchFamily="2" charset="0"/>
              </a:rPr>
              <a:t>)</a:t>
            </a:r>
            <a:endParaRPr lang="de-AT" sz="900" dirty="0">
              <a:solidFill>
                <a:schemeClr val="tx1"/>
              </a:solidFill>
              <a:latin typeface="Pangolin" panose="00000500000000000000" pitchFamily="2" charset="0"/>
            </a:endParaRPr>
          </a:p>
        </p:txBody>
      </p:sp>
      <p:sp>
        <p:nvSpPr>
          <p:cNvPr id="174" name="Textfeld 59">
            <a:extLst>
              <a:ext uri="{FF2B5EF4-FFF2-40B4-BE49-F238E27FC236}">
                <a16:creationId xmlns:a16="http://schemas.microsoft.com/office/drawing/2014/main" id="{149C9A28-BEB2-B13A-0DC8-3C55BC13EAFD}"/>
              </a:ext>
              <a:ext uri="{C183D7F6-B498-43B3-948B-1728B52AA6E4}">
                <adec:decorative xmlns:adec="http://schemas.microsoft.com/office/drawing/2017/decorative" val="1"/>
              </a:ext>
            </a:extLst>
          </p:cNvPr>
          <p:cNvSpPr txBox="1"/>
          <p:nvPr/>
        </p:nvSpPr>
        <p:spPr>
          <a:xfrm>
            <a:off x="2435575" y="4077157"/>
            <a:ext cx="1797422" cy="923330"/>
          </a:xfrm>
          <a:prstGeom prst="rect">
            <a:avLst/>
          </a:prstGeom>
          <a:noFill/>
        </p:spPr>
        <p:txBody>
          <a:bodyPr wrap="square">
            <a:spAutoFit/>
          </a:bodyPr>
          <a:lstStyle/>
          <a:p>
            <a:pPr algn="ctr"/>
            <a:r>
              <a:rPr lang="de-DE" sz="900" dirty="0" err="1">
                <a:latin typeface="Pangolin" panose="00000500000000000000" pitchFamily="2" charset="0"/>
              </a:rPr>
              <a:t>Testing</a:t>
            </a:r>
            <a:r>
              <a:rPr lang="de-DE" sz="900" dirty="0">
                <a:latin typeface="Pangolin" panose="00000500000000000000" pitchFamily="2" charset="0"/>
              </a:rPr>
              <a:t> </a:t>
            </a:r>
            <a:r>
              <a:rPr lang="de-DE" sz="900" dirty="0" err="1">
                <a:latin typeface="Pangolin" panose="00000500000000000000" pitchFamily="2" charset="0"/>
              </a:rPr>
              <a:t>the</a:t>
            </a:r>
            <a:r>
              <a:rPr lang="de-DE" sz="900" dirty="0">
                <a:latin typeface="Pangolin" panose="00000500000000000000" pitchFamily="2" charset="0"/>
              </a:rPr>
              <a:t> </a:t>
            </a:r>
            <a:r>
              <a:rPr lang="de-DE" sz="900" dirty="0" err="1">
                <a:latin typeface="Pangolin" panose="00000500000000000000" pitchFamily="2" charset="0"/>
              </a:rPr>
              <a:t>effect</a:t>
            </a:r>
            <a:r>
              <a:rPr lang="de-DE" sz="900" dirty="0">
                <a:latin typeface="Pangolin" panose="00000500000000000000" pitchFamily="2" charset="0"/>
              </a:rPr>
              <a:t> </a:t>
            </a:r>
            <a:r>
              <a:rPr lang="de-DE" sz="900" dirty="0" err="1">
                <a:latin typeface="Pangolin" panose="00000500000000000000" pitchFamily="2" charset="0"/>
              </a:rPr>
              <a:t>of</a:t>
            </a:r>
            <a:r>
              <a:rPr lang="de-DE" sz="900" dirty="0">
                <a:latin typeface="Pangolin" panose="00000500000000000000" pitchFamily="2" charset="0"/>
              </a:rPr>
              <a:t> </a:t>
            </a:r>
            <a:r>
              <a:rPr lang="de-DE" sz="900" dirty="0" err="1">
                <a:latin typeface="Pangolin" panose="00000500000000000000" pitchFamily="2" charset="0"/>
              </a:rPr>
              <a:t>two</a:t>
            </a:r>
            <a:r>
              <a:rPr lang="de-DE" sz="900" dirty="0">
                <a:latin typeface="Pangolin" panose="00000500000000000000" pitchFamily="2" charset="0"/>
              </a:rPr>
              <a:t> </a:t>
            </a:r>
            <a:br>
              <a:rPr lang="de-DE" sz="900" dirty="0">
                <a:latin typeface="Pangolin" panose="00000500000000000000" pitchFamily="2" charset="0"/>
              </a:rPr>
            </a:br>
            <a:r>
              <a:rPr lang="de-DE" sz="900" dirty="0" err="1">
                <a:latin typeface="Pangolin" panose="00000500000000000000" pitchFamily="2" charset="0"/>
              </a:rPr>
              <a:t>layout</a:t>
            </a:r>
            <a:r>
              <a:rPr lang="de-DE" sz="900" dirty="0">
                <a:latin typeface="Pangolin" panose="00000500000000000000" pitchFamily="2" charset="0"/>
              </a:rPr>
              <a:t> </a:t>
            </a:r>
            <a:r>
              <a:rPr lang="de-DE" sz="900" dirty="0" err="1">
                <a:latin typeface="Pangolin" panose="00000500000000000000" pitchFamily="2" charset="0"/>
              </a:rPr>
              <a:t>versions</a:t>
            </a:r>
            <a:r>
              <a:rPr lang="de-DE" sz="900" dirty="0">
                <a:latin typeface="Pangolin" panose="00000500000000000000" pitchFamily="2" charset="0"/>
              </a:rPr>
              <a:t> and </a:t>
            </a:r>
            <a:r>
              <a:rPr lang="de-DE" sz="900" dirty="0" err="1">
                <a:latin typeface="Pangolin" panose="00000500000000000000" pitchFamily="2" charset="0"/>
              </a:rPr>
              <a:t>user</a:t>
            </a:r>
            <a:r>
              <a:rPr lang="de-DE" sz="900" dirty="0">
                <a:latin typeface="Pangolin" panose="00000500000000000000" pitchFamily="2" charset="0"/>
              </a:rPr>
              <a:t> </a:t>
            </a:r>
            <a:r>
              <a:rPr lang="de-DE" sz="900" dirty="0" err="1">
                <a:latin typeface="Pangolin" panose="00000500000000000000" pitchFamily="2" charset="0"/>
              </a:rPr>
              <a:t>expertise</a:t>
            </a:r>
            <a:r>
              <a:rPr lang="de-DE" sz="900" dirty="0">
                <a:latin typeface="Pangolin" panose="00000500000000000000" pitchFamily="2" charset="0"/>
              </a:rPr>
              <a:t> on </a:t>
            </a:r>
            <a:r>
              <a:rPr lang="de-DE" sz="900" dirty="0" err="1">
                <a:latin typeface="Pangolin" panose="00000500000000000000" pitchFamily="2" charset="0"/>
              </a:rPr>
              <a:t>app</a:t>
            </a:r>
            <a:r>
              <a:rPr lang="de-DE" sz="900" dirty="0">
                <a:latin typeface="Pangolin" panose="00000500000000000000" pitchFamily="2" charset="0"/>
              </a:rPr>
              <a:t> </a:t>
            </a:r>
            <a:r>
              <a:rPr lang="de-DE" sz="900" dirty="0" err="1">
                <a:latin typeface="Pangolin" panose="00000500000000000000" pitchFamily="2" charset="0"/>
              </a:rPr>
              <a:t>usability</a:t>
            </a:r>
            <a:r>
              <a:rPr lang="de-DE" sz="900" dirty="0">
                <a:latin typeface="Pangolin" panose="00000500000000000000" pitchFamily="2" charset="0"/>
              </a:rPr>
              <a:t>.</a:t>
            </a:r>
          </a:p>
          <a:p>
            <a:pPr algn="ctr"/>
            <a:br>
              <a:rPr lang="de-DE" sz="900" dirty="0">
                <a:latin typeface="Pangolin" panose="00000500000000000000" pitchFamily="2" charset="0"/>
              </a:rPr>
            </a:br>
            <a:r>
              <a:rPr lang="de-DE" sz="900" b="1" dirty="0" err="1">
                <a:latin typeface="Pangolin" panose="00000500000000000000" pitchFamily="2" charset="0"/>
              </a:rPr>
              <a:t>Factors</a:t>
            </a:r>
            <a:r>
              <a:rPr lang="de-DE" sz="900" dirty="0">
                <a:latin typeface="Pangolin" panose="00000500000000000000" pitchFamily="2" charset="0"/>
              </a:rPr>
              <a:t>: Layout (</a:t>
            </a:r>
            <a:r>
              <a:rPr lang="de-DE" sz="900" dirty="0" err="1">
                <a:latin typeface="Pangolin" panose="00000500000000000000" pitchFamily="2" charset="0"/>
              </a:rPr>
              <a:t>with</a:t>
            </a:r>
            <a:r>
              <a:rPr lang="de-DE" sz="900" dirty="0">
                <a:latin typeface="Pangolin" panose="00000500000000000000" pitchFamily="2" charset="0"/>
              </a:rPr>
              <a:t> 2 </a:t>
            </a:r>
            <a:r>
              <a:rPr lang="de-DE" sz="900" dirty="0" err="1">
                <a:latin typeface="Pangolin" panose="00000500000000000000" pitchFamily="2" charset="0"/>
              </a:rPr>
              <a:t>levels</a:t>
            </a:r>
            <a:r>
              <a:rPr lang="de-DE" sz="900" dirty="0">
                <a:latin typeface="Pangolin" panose="00000500000000000000" pitchFamily="2" charset="0"/>
              </a:rPr>
              <a:t>)</a:t>
            </a:r>
            <a:br>
              <a:rPr lang="de-DE" sz="900" dirty="0">
                <a:latin typeface="Pangolin" panose="00000500000000000000" pitchFamily="2" charset="0"/>
              </a:rPr>
            </a:br>
            <a:r>
              <a:rPr lang="de-DE" sz="900" dirty="0">
                <a:latin typeface="Pangolin" panose="00000500000000000000" pitchFamily="2" charset="0"/>
              </a:rPr>
              <a:t>and Expertise (</a:t>
            </a:r>
            <a:r>
              <a:rPr lang="de-DE" sz="900" dirty="0" err="1">
                <a:latin typeface="Pangolin" panose="00000500000000000000" pitchFamily="2" charset="0"/>
              </a:rPr>
              <a:t>with</a:t>
            </a:r>
            <a:r>
              <a:rPr lang="de-DE" sz="900" dirty="0">
                <a:latin typeface="Pangolin" panose="00000500000000000000" pitchFamily="2" charset="0"/>
              </a:rPr>
              <a:t> 2 </a:t>
            </a:r>
            <a:r>
              <a:rPr lang="de-DE" sz="900" dirty="0" err="1">
                <a:latin typeface="Pangolin" panose="00000500000000000000" pitchFamily="2" charset="0"/>
              </a:rPr>
              <a:t>levels</a:t>
            </a:r>
            <a:r>
              <a:rPr lang="de-DE" sz="900" dirty="0">
                <a:latin typeface="Pangolin" panose="00000500000000000000" pitchFamily="2" charset="0"/>
              </a:rPr>
              <a:t>)</a:t>
            </a:r>
            <a:endParaRPr lang="de-AT" sz="900" dirty="0">
              <a:solidFill>
                <a:schemeClr val="tx1"/>
              </a:solidFill>
              <a:latin typeface="Pangolin" panose="00000500000000000000" pitchFamily="2" charset="0"/>
            </a:endParaRPr>
          </a:p>
        </p:txBody>
      </p:sp>
      <p:pic>
        <p:nvPicPr>
          <p:cNvPr id="19" name="Graphic 18">
            <a:extLst>
              <a:ext uri="{FF2B5EF4-FFF2-40B4-BE49-F238E27FC236}">
                <a16:creationId xmlns:a16="http://schemas.microsoft.com/office/drawing/2014/main" id="{7DDFD030-DC86-4220-A03A-9EDE0FFCDB4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49389" y="2116789"/>
            <a:ext cx="274320" cy="274320"/>
          </a:xfrm>
          <a:prstGeom prst="rect">
            <a:avLst/>
          </a:prstGeom>
        </p:spPr>
      </p:pic>
      <p:pic>
        <p:nvPicPr>
          <p:cNvPr id="21" name="Graphic 20">
            <a:extLst>
              <a:ext uri="{FF2B5EF4-FFF2-40B4-BE49-F238E27FC236}">
                <a16:creationId xmlns:a16="http://schemas.microsoft.com/office/drawing/2014/main" id="{F0D28474-2264-41F8-8B7A-7FD56E9BBE24}"/>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9155" y="2116789"/>
            <a:ext cx="274320" cy="274320"/>
          </a:xfrm>
          <a:prstGeom prst="rect">
            <a:avLst/>
          </a:prstGeom>
        </p:spPr>
      </p:pic>
      <p:pic>
        <p:nvPicPr>
          <p:cNvPr id="75" name="Graphic 74">
            <a:extLst>
              <a:ext uri="{FF2B5EF4-FFF2-40B4-BE49-F238E27FC236}">
                <a16:creationId xmlns:a16="http://schemas.microsoft.com/office/drawing/2014/main" id="{D1DAD654-5799-4784-9B73-54AAA3FDE726}"/>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9271" y="2116789"/>
            <a:ext cx="274320" cy="274320"/>
          </a:xfrm>
          <a:prstGeom prst="rect">
            <a:avLst/>
          </a:prstGeom>
        </p:spPr>
      </p:pic>
      <p:pic>
        <p:nvPicPr>
          <p:cNvPr id="76" name="Graphic 75">
            <a:extLst>
              <a:ext uri="{FF2B5EF4-FFF2-40B4-BE49-F238E27FC236}">
                <a16:creationId xmlns:a16="http://schemas.microsoft.com/office/drawing/2014/main" id="{C9F96897-C253-4883-ADB8-FE4F4497C61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43039" y="1879619"/>
            <a:ext cx="274320" cy="274320"/>
          </a:xfrm>
          <a:prstGeom prst="rect">
            <a:avLst/>
          </a:prstGeom>
        </p:spPr>
      </p:pic>
      <p:pic>
        <p:nvPicPr>
          <p:cNvPr id="77" name="Graphic 76">
            <a:extLst>
              <a:ext uri="{FF2B5EF4-FFF2-40B4-BE49-F238E27FC236}">
                <a16:creationId xmlns:a16="http://schemas.microsoft.com/office/drawing/2014/main" id="{8C180C1A-5CB4-458B-AF43-DBC005F06EB1}"/>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213" y="2116789"/>
            <a:ext cx="274320" cy="274320"/>
          </a:xfrm>
          <a:prstGeom prst="rect">
            <a:avLst/>
          </a:prstGeom>
        </p:spPr>
      </p:pic>
      <p:pic>
        <p:nvPicPr>
          <p:cNvPr id="78" name="Graphic 77">
            <a:extLst>
              <a:ext uri="{FF2B5EF4-FFF2-40B4-BE49-F238E27FC236}">
                <a16:creationId xmlns:a16="http://schemas.microsoft.com/office/drawing/2014/main" id="{95231C6F-9439-4F46-A57D-EA6C5B3A7B6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59329" y="2116789"/>
            <a:ext cx="274320" cy="274320"/>
          </a:xfrm>
          <a:prstGeom prst="rect">
            <a:avLst/>
          </a:prstGeom>
        </p:spPr>
      </p:pic>
      <p:pic>
        <p:nvPicPr>
          <p:cNvPr id="79" name="Graphic 78">
            <a:extLst>
              <a:ext uri="{FF2B5EF4-FFF2-40B4-BE49-F238E27FC236}">
                <a16:creationId xmlns:a16="http://schemas.microsoft.com/office/drawing/2014/main" id="{73A9B77B-490C-4B38-9040-EEB88C2990E5}"/>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54717" y="1873260"/>
            <a:ext cx="274320" cy="274320"/>
          </a:xfrm>
          <a:prstGeom prst="rect">
            <a:avLst/>
          </a:prstGeom>
        </p:spPr>
      </p:pic>
      <p:pic>
        <p:nvPicPr>
          <p:cNvPr id="80" name="Graphic 79">
            <a:extLst>
              <a:ext uri="{FF2B5EF4-FFF2-40B4-BE49-F238E27FC236}">
                <a16:creationId xmlns:a16="http://schemas.microsoft.com/office/drawing/2014/main" id="{A9C90601-79CC-4302-BD66-FC9D507BFEA8}"/>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39088" y="1616184"/>
            <a:ext cx="274320" cy="274320"/>
          </a:xfrm>
          <a:prstGeom prst="rect">
            <a:avLst/>
          </a:prstGeom>
        </p:spPr>
      </p:pic>
      <p:pic>
        <p:nvPicPr>
          <p:cNvPr id="28" name="Picture 27">
            <a:extLst>
              <a:ext uri="{FF2B5EF4-FFF2-40B4-BE49-F238E27FC236}">
                <a16:creationId xmlns:a16="http://schemas.microsoft.com/office/drawing/2014/main" id="{DC8B862A-6738-4F9B-B012-CBB0EB70767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4834" y="8016110"/>
            <a:ext cx="1347219" cy="1658115"/>
          </a:xfrm>
          <a:prstGeom prst="rect">
            <a:avLst/>
          </a:prstGeom>
        </p:spPr>
      </p:pic>
      <p:pic>
        <p:nvPicPr>
          <p:cNvPr id="89" name="Picture 88">
            <a:extLst>
              <a:ext uri="{FF2B5EF4-FFF2-40B4-BE49-F238E27FC236}">
                <a16:creationId xmlns:a16="http://schemas.microsoft.com/office/drawing/2014/main" id="{1C11075D-941E-4F50-8660-A4A4093373E7}"/>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37867" t="65710" r="41273" b="2156"/>
          <a:stretch/>
        </p:blipFill>
        <p:spPr>
          <a:xfrm rot="5400000">
            <a:off x="5179235" y="7348553"/>
            <a:ext cx="1335088" cy="84105"/>
          </a:xfrm>
          <a:prstGeom prst="rect">
            <a:avLst/>
          </a:prstGeom>
        </p:spPr>
      </p:pic>
      <p:sp>
        <p:nvSpPr>
          <p:cNvPr id="139" name="Textfeld 138">
            <a:extLst>
              <a:ext uri="{FF2B5EF4-FFF2-40B4-BE49-F238E27FC236}">
                <a16:creationId xmlns:a16="http://schemas.microsoft.com/office/drawing/2014/main" id="{7DF46593-FDC1-43BF-A1DE-F467E9DB3007}"/>
              </a:ext>
            </a:extLst>
          </p:cNvPr>
          <p:cNvSpPr txBox="1">
            <a:spLocks noGrp="1"/>
          </p:cNvSpPr>
          <p:nvPr>
            <p:ph type="title" idx="4294967295"/>
          </p:nvPr>
        </p:nvSpPr>
        <p:spPr>
          <a:xfrm>
            <a:off x="114551" y="221488"/>
            <a:ext cx="3985335"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Reporting Data</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5" name="Textfeld 14">
            <a:extLst>
              <a:ext uri="{FF2B5EF4-FFF2-40B4-BE49-F238E27FC236}">
                <a16:creationId xmlns:a16="http://schemas.microsoft.com/office/drawing/2014/main" id="{6610DFC2-B3B2-4A1D-B639-460D315FDEC5}"/>
              </a:ext>
            </a:extLst>
          </p:cNvPr>
          <p:cNvSpPr txBox="1"/>
          <p:nvPr/>
        </p:nvSpPr>
        <p:spPr>
          <a:xfrm>
            <a:off x="232306" y="593080"/>
            <a:ext cx="3031594" cy="307777"/>
          </a:xfrm>
          <a:prstGeom prst="rect">
            <a:avLst/>
          </a:prstGeom>
          <a:noFill/>
        </p:spPr>
        <p:txBody>
          <a:bodyPr wrap="square">
            <a:spAutoFit/>
          </a:bodyPr>
          <a:lstStyle/>
          <a:p>
            <a:r>
              <a:rPr lang="de-DE" sz="1400" b="1" dirty="0">
                <a:latin typeface="Pangolin" panose="00000500000000000000" pitchFamily="2" charset="0"/>
              </a:rPr>
              <a:t>REPORTING ORDINAL SCALES</a:t>
            </a:r>
            <a:endParaRPr lang="de-AT" sz="1400" b="1" dirty="0">
              <a:solidFill>
                <a:schemeClr val="tx1"/>
              </a:solidFill>
              <a:latin typeface="Pangolin" panose="00000500000000000000" pitchFamily="2" charset="0"/>
            </a:endParaRPr>
          </a:p>
        </p:txBody>
      </p:sp>
      <p:sp>
        <p:nvSpPr>
          <p:cNvPr id="12" name="Textfeld 11">
            <a:extLst>
              <a:ext uri="{FF2B5EF4-FFF2-40B4-BE49-F238E27FC236}">
                <a16:creationId xmlns:a16="http://schemas.microsoft.com/office/drawing/2014/main" id="{9E275761-C4B2-4E02-9B6B-11C49F354887}"/>
              </a:ext>
            </a:extLst>
          </p:cNvPr>
          <p:cNvSpPr txBox="1"/>
          <p:nvPr/>
        </p:nvSpPr>
        <p:spPr>
          <a:xfrm>
            <a:off x="4581525" y="625084"/>
            <a:ext cx="2044169" cy="1015663"/>
          </a:xfrm>
          <a:prstGeom prst="rect">
            <a:avLst/>
          </a:prstGeom>
          <a:noFill/>
        </p:spPr>
        <p:txBody>
          <a:bodyPr wrap="square">
            <a:spAutoFit/>
          </a:bodyPr>
          <a:lstStyle/>
          <a:p>
            <a:pPr algn="ct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also </a:t>
            </a:r>
            <a:r>
              <a:rPr lang="de-DE" sz="1000" dirty="0" err="1">
                <a:latin typeface="Pangolin" panose="00000500000000000000" pitchFamily="2" charset="0"/>
              </a:rPr>
              <a:t>use</a:t>
            </a:r>
            <a:r>
              <a:rPr lang="de-DE" sz="1000" dirty="0">
                <a:latin typeface="Pangolin" panose="00000500000000000000" pitchFamily="2" charset="0"/>
              </a:rPr>
              <a:t> </a:t>
            </a:r>
            <a:r>
              <a:rPr lang="de-DE" sz="1000" dirty="0" err="1">
                <a:latin typeface="Pangolin" panose="00000500000000000000" pitchFamily="2" charset="0"/>
              </a:rPr>
              <a:t>histograms</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report</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distribution</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answer</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single</a:t>
            </a:r>
            <a:r>
              <a:rPr lang="de-DE" sz="1000" dirty="0">
                <a:latin typeface="Pangolin" panose="00000500000000000000" pitchFamily="2" charset="0"/>
              </a:rPr>
              <a:t> </a:t>
            </a:r>
            <a:r>
              <a:rPr lang="de-DE" sz="1000" dirty="0" err="1">
                <a:latin typeface="Pangolin" panose="00000500000000000000" pitchFamily="2" charset="0"/>
              </a:rPr>
              <a:t>scale</a:t>
            </a:r>
            <a:r>
              <a:rPr lang="de-DE" sz="1000" dirty="0">
                <a:latin typeface="Pangolin" panose="00000500000000000000" pitchFamily="2" charset="0"/>
              </a:rPr>
              <a:t> </a:t>
            </a:r>
            <a:r>
              <a:rPr lang="de-DE" sz="1000" dirty="0" err="1">
                <a:latin typeface="Pangolin" panose="00000500000000000000" pitchFamily="2" charset="0"/>
              </a:rPr>
              <a:t>items</a:t>
            </a:r>
            <a:r>
              <a:rPr lang="de-DE" sz="1000" dirty="0">
                <a:latin typeface="Pangolin" panose="00000500000000000000" pitchFamily="2" charset="0"/>
              </a:rPr>
              <a:t>.</a:t>
            </a:r>
            <a:br>
              <a:rPr lang="de-DE" sz="1000" dirty="0">
                <a:latin typeface="Pangolin" panose="00000500000000000000" pitchFamily="2" charset="0"/>
              </a:rPr>
            </a:br>
            <a:r>
              <a:rPr lang="de-DE" sz="1000" dirty="0">
                <a:latin typeface="Pangolin" panose="00000500000000000000" pitchFamily="2" charset="0"/>
              </a:rPr>
              <a:t>Boxplots </a:t>
            </a:r>
            <a:r>
              <a:rPr lang="de-DE" sz="1000" dirty="0" err="1">
                <a:latin typeface="Pangolin" panose="00000500000000000000" pitchFamily="2" charset="0"/>
              </a:rPr>
              <a:t>are</a:t>
            </a:r>
            <a:r>
              <a:rPr lang="de-DE" sz="1000" dirty="0">
                <a:latin typeface="Pangolin" panose="00000500000000000000" pitchFamily="2" charset="0"/>
              </a:rPr>
              <a:t> also a </a:t>
            </a:r>
            <a:r>
              <a:rPr lang="de-DE" sz="1000" dirty="0" err="1">
                <a:latin typeface="Pangolin" panose="00000500000000000000" pitchFamily="2" charset="0"/>
              </a:rPr>
              <a:t>good</a:t>
            </a:r>
            <a:r>
              <a:rPr lang="de-DE" sz="1000" dirty="0">
                <a:latin typeface="Pangolin" panose="00000500000000000000" pitchFamily="2" charset="0"/>
              </a:rPr>
              <a:t> alternative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show</a:t>
            </a:r>
            <a:r>
              <a:rPr lang="de-DE" sz="1000" dirty="0">
                <a:latin typeface="Pangolin" panose="00000500000000000000" pitchFamily="2" charset="0"/>
              </a:rPr>
              <a:t> </a:t>
            </a:r>
            <a:br>
              <a:rPr lang="de-DE" sz="1000" dirty="0">
                <a:latin typeface="Pangolin" panose="00000500000000000000" pitchFamily="2" charset="0"/>
              </a:rPr>
            </a:b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answer</a:t>
            </a:r>
            <a:r>
              <a:rPr lang="de-DE" sz="1000" dirty="0">
                <a:latin typeface="Pangolin" panose="00000500000000000000" pitchFamily="2" charset="0"/>
              </a:rPr>
              <a:t> </a:t>
            </a:r>
            <a:r>
              <a:rPr lang="de-DE" sz="1000" dirty="0" err="1">
                <a:latin typeface="Pangolin" panose="00000500000000000000" pitchFamily="2" charset="0"/>
              </a:rPr>
              <a:t>distribution</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8A9EA24-6A62-46F6-8F78-DDE2F08CEDA1}"/>
              </a:ext>
            </a:extLst>
          </p:cNvPr>
          <p:cNvSpPr txBox="1"/>
          <p:nvPr/>
        </p:nvSpPr>
        <p:spPr>
          <a:xfrm>
            <a:off x="232306" y="3682879"/>
            <a:ext cx="3450694" cy="307777"/>
          </a:xfrm>
          <a:prstGeom prst="rect">
            <a:avLst/>
          </a:prstGeom>
          <a:noFill/>
        </p:spPr>
        <p:txBody>
          <a:bodyPr wrap="square">
            <a:spAutoFit/>
          </a:bodyPr>
          <a:lstStyle/>
          <a:p>
            <a:r>
              <a:rPr lang="de-DE" sz="1400" b="1" dirty="0">
                <a:latin typeface="Pangolin" panose="00000500000000000000" pitchFamily="2" charset="0"/>
              </a:rPr>
              <a:t>CHARTS REFLECT THE TEST DESIGN</a:t>
            </a:r>
            <a:endParaRPr lang="de-AT" sz="1400" b="1"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0BA6042-0FCB-42AA-A6DD-3F5DA6D4A599}"/>
              </a:ext>
            </a:extLst>
          </p:cNvPr>
          <p:cNvSpPr txBox="1"/>
          <p:nvPr/>
        </p:nvSpPr>
        <p:spPr>
          <a:xfrm>
            <a:off x="4591846" y="3663218"/>
            <a:ext cx="2044169" cy="1015663"/>
          </a:xfrm>
          <a:prstGeom prst="rect">
            <a:avLst/>
          </a:prstGeom>
          <a:noFill/>
        </p:spPr>
        <p:txBody>
          <a:bodyPr wrap="square">
            <a:spAutoFit/>
          </a:bodyPr>
          <a:lstStyle/>
          <a:p>
            <a:pPr algn="ctr"/>
            <a:r>
              <a:rPr lang="en-GB" sz="1000" dirty="0">
                <a:latin typeface="Pangolin" panose="00000500000000000000" pitchFamily="2" charset="0"/>
              </a:rPr>
              <a:t>You can easily present the comparison between the values you collected with bars and boxplots.  For factorial tests, you can group bars and boxplots according to one of the factors.</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0FFBA7D3-0B48-4C9E-91CF-00440C387117}"/>
              </a:ext>
            </a:extLst>
          </p:cNvPr>
          <p:cNvSpPr txBox="1"/>
          <p:nvPr/>
        </p:nvSpPr>
        <p:spPr>
          <a:xfrm>
            <a:off x="887188" y="6925390"/>
            <a:ext cx="4055849" cy="2400657"/>
          </a:xfrm>
          <a:prstGeom prst="rect">
            <a:avLst/>
          </a:prstGeom>
          <a:noFill/>
        </p:spPr>
        <p:txBody>
          <a:bodyPr wrap="square">
            <a:spAutoFit/>
          </a:bodyPr>
          <a:lstStyle/>
          <a:p>
            <a:pPr algn="ctr"/>
            <a:r>
              <a:rPr lang="en-US" sz="1000" b="1" dirty="0">
                <a:latin typeface="Pangolin" panose="00000500000000000000" pitchFamily="2" charset="0"/>
              </a:rPr>
              <a:t>Here are some final notes to consider </a:t>
            </a:r>
            <a:br>
              <a:rPr lang="en-US" sz="1000" b="1" dirty="0">
                <a:latin typeface="Pangolin" panose="00000500000000000000" pitchFamily="2" charset="0"/>
              </a:rPr>
            </a:br>
            <a:r>
              <a:rPr lang="en-US" sz="1000" b="1" dirty="0">
                <a:latin typeface="Pangolin" panose="00000500000000000000" pitchFamily="2" charset="0"/>
              </a:rPr>
              <a:t>when reporting the data you collected:</a:t>
            </a:r>
          </a:p>
          <a:p>
            <a:pPr algn="ctr"/>
            <a:endParaRPr lang="en-US" sz="1000" dirty="0">
              <a:latin typeface="Pangolin" panose="00000500000000000000" pitchFamily="2" charset="0"/>
            </a:endParaRPr>
          </a:p>
          <a:p>
            <a:pPr algn="ctr"/>
            <a:r>
              <a:rPr lang="en-US" sz="1000" dirty="0">
                <a:latin typeface="Pangolin" panose="00000500000000000000" pitchFamily="2" charset="0"/>
              </a:rPr>
              <a:t>Descriptive statistics enable us to present the collected data in a more meaningful way. Measures of central tendency are commonly used to describe the central position of a frequency distribution. </a:t>
            </a:r>
          </a:p>
          <a:p>
            <a:pPr algn="ctr"/>
            <a:endParaRPr lang="en-US" sz="1000" dirty="0">
              <a:latin typeface="Pangolin" panose="00000500000000000000" pitchFamily="2" charset="0"/>
            </a:endParaRPr>
          </a:p>
          <a:p>
            <a:pPr algn="ctr"/>
            <a:r>
              <a:rPr lang="en-US" sz="1000" dirty="0">
                <a:latin typeface="Pangolin" panose="00000500000000000000" pitchFamily="2" charset="0"/>
              </a:rPr>
              <a:t>In addition to central tendency, measures of spread can also summarize data distribution. Such measures include </a:t>
            </a:r>
            <a:r>
              <a:rPr lang="fr-FR" sz="1000" dirty="0">
                <a:latin typeface="Pangolin" panose="00000500000000000000" pitchFamily="2" charset="0"/>
              </a:rPr>
              <a:t>range, quartiles, variance and standard </a:t>
            </a:r>
            <a:r>
              <a:rPr lang="fr-FR" sz="1000" dirty="0" err="1">
                <a:latin typeface="Pangolin" panose="00000500000000000000" pitchFamily="2" charset="0"/>
              </a:rPr>
              <a:t>deviation</a:t>
            </a:r>
            <a:r>
              <a:rPr lang="fr-FR" sz="1000" dirty="0">
                <a:latin typeface="Pangolin" panose="00000500000000000000" pitchFamily="2" charset="0"/>
              </a:rPr>
              <a:t>.</a:t>
            </a:r>
            <a:endParaRPr lang="en-US" sz="1000" dirty="0">
              <a:latin typeface="Pangolin" panose="00000500000000000000" pitchFamily="2" charset="0"/>
            </a:endParaRPr>
          </a:p>
          <a:p>
            <a:pPr algn="ctr"/>
            <a:endParaRPr lang="en-US" sz="1000" dirty="0">
              <a:latin typeface="Pangolin" panose="00000500000000000000" pitchFamily="2" charset="0"/>
            </a:endParaRPr>
          </a:p>
          <a:p>
            <a:pPr algn="ctr"/>
            <a:r>
              <a:rPr lang="en-US" sz="1000" dirty="0">
                <a:latin typeface="Pangolin" panose="00000500000000000000" pitchFamily="2" charset="0"/>
              </a:rPr>
              <a:t>Descriptive statistics alone do not allow us to make conclusions beyond the data we have </a:t>
            </a:r>
            <a:r>
              <a:rPr lang="en-US" sz="1000" dirty="0" err="1">
                <a:latin typeface="Pangolin" panose="00000500000000000000" pitchFamily="2" charset="0"/>
              </a:rPr>
              <a:t>analysed</a:t>
            </a:r>
            <a:r>
              <a:rPr lang="en-US" sz="1000" dirty="0">
                <a:latin typeface="Pangolin" panose="00000500000000000000" pitchFamily="2" charset="0"/>
              </a:rPr>
              <a:t> or reach conclusions regarding any hypotheses we might have made. For hypothesis testing, further statistical tests should be performed.</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870581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92976EE-EFFB-4701-AE43-835E84BF1B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pic>
        <p:nvPicPr>
          <p:cNvPr id="9" name="Grafik 8">
            <a:extLst>
              <a:ext uri="{FF2B5EF4-FFF2-40B4-BE49-F238E27FC236}">
                <a16:creationId xmlns:a16="http://schemas.microsoft.com/office/drawing/2014/main" id="{16CD78C9-1E84-4DBA-A8DC-40BE6DE2C9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2" name="Rechteck 1">
            <a:extLst>
              <a:ext uri="{FF2B5EF4-FFF2-40B4-BE49-F238E27FC236}">
                <a16:creationId xmlns:a16="http://schemas.microsoft.com/office/drawing/2014/main" id="{6E3A2BAA-805E-4FBE-BA1E-9F82609634CB}"/>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7AAB86D-39EA-4172-8AA1-586D161286A9}"/>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F7FBDDE3-39AB-4048-A594-94C20E7180CA}"/>
              </a:ext>
              <a:ext uri="{C183D7F6-B498-43B3-948B-1728B52AA6E4}">
                <adec:decorative xmlns:adec="http://schemas.microsoft.com/office/drawing/2017/decorative" val="1"/>
              </a:ext>
            </a:extLst>
          </p:cNvPr>
          <p:cNvSpPr/>
          <p:nvPr/>
        </p:nvSpPr>
        <p:spPr>
          <a:xfrm>
            <a:off x="225425" y="36226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C89ED32-83EB-47D1-9753-1AC48065D69A}"/>
              </a:ext>
              <a:ext uri="{C183D7F6-B498-43B3-948B-1728B52AA6E4}">
                <adec:decorative xmlns:adec="http://schemas.microsoft.com/office/drawing/2017/decorative" val="1"/>
              </a:ext>
            </a:extLst>
          </p:cNvPr>
          <p:cNvSpPr/>
          <p:nvPr/>
        </p:nvSpPr>
        <p:spPr>
          <a:xfrm>
            <a:off x="4581525" y="36242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4A7003EA-8517-4733-9CF8-C7B2246F0B01}"/>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C45E850A-6298-4C65-9625-CA0A47CDE0FE}"/>
              </a:ext>
              <a:ext uri="{C183D7F6-B498-43B3-948B-1728B52AA6E4}">
                <adec:decorative xmlns:adec="http://schemas.microsoft.com/office/drawing/2017/decorative" val="1"/>
              </a:ext>
            </a:extLst>
          </p:cNvPr>
          <p:cNvSpPr/>
          <p:nvPr/>
        </p:nvSpPr>
        <p:spPr>
          <a:xfrm>
            <a:off x="4581525" y="67230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8" name="TextBox 7">
            <a:extLst>
              <a:ext uri="{FF2B5EF4-FFF2-40B4-BE49-F238E27FC236}">
                <a16:creationId xmlns:a16="http://schemas.microsoft.com/office/drawing/2014/main" id="{FBFC992B-A0A8-53A0-FFAB-A7BFC139C389}"/>
              </a:ext>
              <a:ext uri="{C183D7F6-B498-43B3-948B-1728B52AA6E4}">
                <adec:decorative xmlns:adec="http://schemas.microsoft.com/office/drawing/2017/decorative" val="1"/>
              </a:ext>
            </a:extLst>
          </p:cNvPr>
          <p:cNvSpPr txBox="1"/>
          <p:nvPr/>
        </p:nvSpPr>
        <p:spPr>
          <a:xfrm>
            <a:off x="6450037" y="9662499"/>
            <a:ext cx="250390" cy="246221"/>
          </a:xfrm>
          <a:prstGeom prst="rect">
            <a:avLst/>
          </a:prstGeom>
          <a:noFill/>
        </p:spPr>
        <p:txBody>
          <a:bodyPr wrap="none" rtlCol="0" anchor="b">
            <a:spAutoFit/>
          </a:bodyPr>
          <a:lstStyle/>
          <a:p>
            <a:r>
              <a:rPr lang="en-GB" sz="1000" dirty="0">
                <a:latin typeface="Pangolin" panose="00000500000000000000" pitchFamily="2" charset="0"/>
              </a:rPr>
              <a:t>9</a:t>
            </a:r>
            <a:endParaRPr lang="en-AT" sz="1000" dirty="0">
              <a:latin typeface="Pangolin" panose="00000500000000000000" pitchFamily="2" charset="0"/>
            </a:endParaRPr>
          </a:p>
        </p:txBody>
      </p:sp>
      <p:grpSp>
        <p:nvGrpSpPr>
          <p:cNvPr id="32" name="Group 31">
            <a:extLst>
              <a:ext uri="{FF2B5EF4-FFF2-40B4-BE49-F238E27FC236}">
                <a16:creationId xmlns:a16="http://schemas.microsoft.com/office/drawing/2014/main" id="{AB89C6CE-590E-AC98-3F83-E8B6B778342E}"/>
              </a:ext>
              <a:ext uri="{C183D7F6-B498-43B3-948B-1728B52AA6E4}">
                <adec:decorative xmlns:adec="http://schemas.microsoft.com/office/drawing/2017/decorative" val="1"/>
              </a:ext>
            </a:extLst>
          </p:cNvPr>
          <p:cNvGrpSpPr/>
          <p:nvPr/>
        </p:nvGrpSpPr>
        <p:grpSpPr>
          <a:xfrm>
            <a:off x="351902" y="2374025"/>
            <a:ext cx="1797422" cy="534773"/>
            <a:chOff x="327104" y="1893217"/>
            <a:chExt cx="1797422" cy="534773"/>
          </a:xfrm>
        </p:grpSpPr>
        <p:grpSp>
          <p:nvGrpSpPr>
            <p:cNvPr id="29" name="Group 28">
              <a:extLst>
                <a:ext uri="{FF2B5EF4-FFF2-40B4-BE49-F238E27FC236}">
                  <a16:creationId xmlns:a16="http://schemas.microsoft.com/office/drawing/2014/main" id="{731EE240-E305-4329-7FAB-F68ED979903D}"/>
                </a:ext>
              </a:extLst>
            </p:cNvPr>
            <p:cNvGrpSpPr/>
            <p:nvPr/>
          </p:nvGrpSpPr>
          <p:grpSpPr>
            <a:xfrm>
              <a:off x="448474" y="1893217"/>
              <a:ext cx="1467796" cy="303950"/>
              <a:chOff x="557059" y="1939358"/>
              <a:chExt cx="1467796" cy="303950"/>
            </a:xfrm>
          </p:grpSpPr>
          <p:pic>
            <p:nvPicPr>
              <p:cNvPr id="16" name="Grafik 71">
                <a:extLst>
                  <a:ext uri="{FF2B5EF4-FFF2-40B4-BE49-F238E27FC236}">
                    <a16:creationId xmlns:a16="http://schemas.microsoft.com/office/drawing/2014/main" id="{25CB63A8-822C-F971-AF3A-98CD4AD2F6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059" y="1939359"/>
                <a:ext cx="858991" cy="303949"/>
              </a:xfrm>
              <a:prstGeom prst="rect">
                <a:avLst/>
              </a:prstGeom>
            </p:spPr>
          </p:pic>
          <p:pic>
            <p:nvPicPr>
              <p:cNvPr id="27" name="Grafik 71">
                <a:extLst>
                  <a:ext uri="{FF2B5EF4-FFF2-40B4-BE49-F238E27FC236}">
                    <a16:creationId xmlns:a16="http://schemas.microsoft.com/office/drawing/2014/main" id="{3AC0B288-C34C-A914-0065-27C4512DC373}"/>
                  </a:ext>
                </a:extLst>
              </p:cNvPr>
              <p:cNvPicPr>
                <a:picLocks noChangeAspect="1"/>
              </p:cNvPicPr>
              <p:nvPr/>
            </p:nvPicPr>
            <p:blipFill rotWithShape="1">
              <a:blip r:embed="rId4">
                <a:extLst>
                  <a:ext uri="{28A0092B-C50C-407E-A947-70E740481C1C}">
                    <a14:useLocalDpi xmlns:a14="http://schemas.microsoft.com/office/drawing/2010/main" val="0"/>
                  </a:ext>
                </a:extLst>
              </a:blip>
              <a:srcRect r="30511"/>
              <a:stretch/>
            </p:blipFill>
            <p:spPr>
              <a:xfrm>
                <a:off x="1427955" y="1939358"/>
                <a:ext cx="596900" cy="303949"/>
              </a:xfrm>
              <a:prstGeom prst="rect">
                <a:avLst/>
              </a:prstGeom>
            </p:spPr>
          </p:pic>
        </p:grpSp>
        <p:sp>
          <p:nvSpPr>
            <p:cNvPr id="31" name="Textfeld 59">
              <a:extLst>
                <a:ext uri="{FF2B5EF4-FFF2-40B4-BE49-F238E27FC236}">
                  <a16:creationId xmlns:a16="http://schemas.microsoft.com/office/drawing/2014/main" id="{34BAF24B-1DB5-596B-74C3-F59A4FB39915}"/>
                </a:ext>
              </a:extLst>
            </p:cNvPr>
            <p:cNvSpPr txBox="1"/>
            <p:nvPr/>
          </p:nvSpPr>
          <p:spPr>
            <a:xfrm>
              <a:off x="327104" y="2197158"/>
              <a:ext cx="1797422" cy="230832"/>
            </a:xfrm>
            <a:prstGeom prst="rect">
              <a:avLst/>
            </a:prstGeom>
            <a:noFill/>
          </p:spPr>
          <p:txBody>
            <a:bodyPr wrap="square">
              <a:spAutoFit/>
            </a:bodyPr>
            <a:lstStyle/>
            <a:p>
              <a:pPr algn="ctr"/>
              <a:r>
                <a:rPr lang="de-DE" sz="900" spc="800" dirty="0">
                  <a:latin typeface="Pangolin" panose="00000500000000000000" pitchFamily="2" charset="0"/>
                </a:rPr>
                <a:t>1 2 3 4 5 </a:t>
              </a:r>
              <a:endParaRPr lang="de-AT" sz="900" spc="800" dirty="0">
                <a:solidFill>
                  <a:schemeClr val="tx1"/>
                </a:solidFill>
                <a:latin typeface="Pangolin" panose="00000500000000000000" pitchFamily="2" charset="0"/>
              </a:endParaRPr>
            </a:p>
          </p:txBody>
        </p:sp>
      </p:grpSp>
      <p:pic>
        <p:nvPicPr>
          <p:cNvPr id="142" name="Picture 141">
            <a:extLst>
              <a:ext uri="{FF2B5EF4-FFF2-40B4-BE49-F238E27FC236}">
                <a16:creationId xmlns:a16="http://schemas.microsoft.com/office/drawing/2014/main" id="{DE2F8D49-CA6F-F90B-FD21-679B55F43BC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522978" flipH="1">
            <a:off x="2224913" y="2181891"/>
            <a:ext cx="192024" cy="335281"/>
          </a:xfrm>
          <a:prstGeom prst="rect">
            <a:avLst/>
          </a:prstGeom>
        </p:spPr>
      </p:pic>
      <p:sp>
        <p:nvSpPr>
          <p:cNvPr id="143" name="Rectangle 142">
            <a:extLst>
              <a:ext uri="{FF2B5EF4-FFF2-40B4-BE49-F238E27FC236}">
                <a16:creationId xmlns:a16="http://schemas.microsoft.com/office/drawing/2014/main" id="{984023FD-E319-958A-9EC8-70E826ACF38C}"/>
              </a:ext>
              <a:ext uri="{C183D7F6-B498-43B3-948B-1728B52AA6E4}">
                <adec:decorative xmlns:adec="http://schemas.microsoft.com/office/drawing/2017/decorative" val="1"/>
              </a:ext>
            </a:extLst>
          </p:cNvPr>
          <p:cNvSpPr/>
          <p:nvPr/>
        </p:nvSpPr>
        <p:spPr>
          <a:xfrm>
            <a:off x="2793534" y="2276144"/>
            <a:ext cx="216000" cy="180000"/>
          </a:xfrm>
          <a:custGeom>
            <a:avLst/>
            <a:gdLst>
              <a:gd name="connsiteX0" fmla="*/ 0 w 216000"/>
              <a:gd name="connsiteY0" fmla="*/ 0 h 180000"/>
              <a:gd name="connsiteX1" fmla="*/ 216000 w 216000"/>
              <a:gd name="connsiteY1" fmla="*/ 0 h 180000"/>
              <a:gd name="connsiteX2" fmla="*/ 216000 w 216000"/>
              <a:gd name="connsiteY2" fmla="*/ 180000 h 180000"/>
              <a:gd name="connsiteX3" fmla="*/ 0 w 216000"/>
              <a:gd name="connsiteY3" fmla="*/ 180000 h 180000"/>
              <a:gd name="connsiteX4" fmla="*/ 0 w 216000"/>
              <a:gd name="connsiteY4" fmla="*/ 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 h="180000" fill="none" extrusionOk="0">
                <a:moveTo>
                  <a:pt x="0" y="0"/>
                </a:moveTo>
                <a:cubicBezTo>
                  <a:pt x="94284" y="-17528"/>
                  <a:pt x="145908" y="2660"/>
                  <a:pt x="216000" y="0"/>
                </a:cubicBezTo>
                <a:cubicBezTo>
                  <a:pt x="216675" y="77252"/>
                  <a:pt x="208721" y="113711"/>
                  <a:pt x="216000" y="180000"/>
                </a:cubicBezTo>
                <a:cubicBezTo>
                  <a:pt x="159117" y="181968"/>
                  <a:pt x="93503" y="191290"/>
                  <a:pt x="0" y="180000"/>
                </a:cubicBezTo>
                <a:cubicBezTo>
                  <a:pt x="10612" y="142088"/>
                  <a:pt x="-13800" y="67353"/>
                  <a:pt x="0" y="0"/>
                </a:cubicBezTo>
                <a:close/>
              </a:path>
              <a:path w="216000" h="180000" stroke="0" extrusionOk="0">
                <a:moveTo>
                  <a:pt x="0" y="0"/>
                </a:moveTo>
                <a:cubicBezTo>
                  <a:pt x="79819" y="896"/>
                  <a:pt x="186022" y="-4439"/>
                  <a:pt x="216000" y="0"/>
                </a:cubicBezTo>
                <a:cubicBezTo>
                  <a:pt x="214628" y="84642"/>
                  <a:pt x="226287" y="114661"/>
                  <a:pt x="216000" y="180000"/>
                </a:cubicBezTo>
                <a:cubicBezTo>
                  <a:pt x="113419" y="183064"/>
                  <a:pt x="100091" y="168003"/>
                  <a:pt x="0" y="180000"/>
                </a:cubicBezTo>
                <a:cubicBezTo>
                  <a:pt x="5049" y="118007"/>
                  <a:pt x="4974" y="51384"/>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44" name="Rectangle 143">
            <a:extLst>
              <a:ext uri="{FF2B5EF4-FFF2-40B4-BE49-F238E27FC236}">
                <a16:creationId xmlns:a16="http://schemas.microsoft.com/office/drawing/2014/main" id="{6D1360D8-B0A7-0E8B-1DDB-482094CF1BF3}"/>
              </a:ext>
              <a:ext uri="{C183D7F6-B498-43B3-948B-1728B52AA6E4}">
                <adec:decorative xmlns:adec="http://schemas.microsoft.com/office/drawing/2017/decorative" val="1"/>
              </a:ext>
            </a:extLst>
          </p:cNvPr>
          <p:cNvSpPr/>
          <p:nvPr/>
        </p:nvSpPr>
        <p:spPr>
          <a:xfrm>
            <a:off x="3924780" y="1916144"/>
            <a:ext cx="216000" cy="540000"/>
          </a:xfrm>
          <a:custGeom>
            <a:avLst/>
            <a:gdLst>
              <a:gd name="connsiteX0" fmla="*/ 0 w 216000"/>
              <a:gd name="connsiteY0" fmla="*/ 0 h 540000"/>
              <a:gd name="connsiteX1" fmla="*/ 216000 w 216000"/>
              <a:gd name="connsiteY1" fmla="*/ 0 h 540000"/>
              <a:gd name="connsiteX2" fmla="*/ 216000 w 216000"/>
              <a:gd name="connsiteY2" fmla="*/ 540000 h 540000"/>
              <a:gd name="connsiteX3" fmla="*/ 0 w 216000"/>
              <a:gd name="connsiteY3" fmla="*/ 540000 h 540000"/>
              <a:gd name="connsiteX4" fmla="*/ 0 w 216000"/>
              <a:gd name="connsiteY4" fmla="*/ 0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 h="540000" fill="none" extrusionOk="0">
                <a:moveTo>
                  <a:pt x="0" y="0"/>
                </a:moveTo>
                <a:cubicBezTo>
                  <a:pt x="94284" y="-17528"/>
                  <a:pt x="145908" y="2660"/>
                  <a:pt x="216000" y="0"/>
                </a:cubicBezTo>
                <a:cubicBezTo>
                  <a:pt x="216675" y="203987"/>
                  <a:pt x="241121" y="396660"/>
                  <a:pt x="216000" y="540000"/>
                </a:cubicBezTo>
                <a:cubicBezTo>
                  <a:pt x="159117" y="541968"/>
                  <a:pt x="93503" y="551290"/>
                  <a:pt x="0" y="540000"/>
                </a:cubicBezTo>
                <a:cubicBezTo>
                  <a:pt x="43012" y="378765"/>
                  <a:pt x="-13800" y="77041"/>
                  <a:pt x="0" y="0"/>
                </a:cubicBezTo>
                <a:close/>
              </a:path>
              <a:path w="216000" h="540000" stroke="0" extrusionOk="0">
                <a:moveTo>
                  <a:pt x="0" y="0"/>
                </a:moveTo>
                <a:cubicBezTo>
                  <a:pt x="79819" y="896"/>
                  <a:pt x="186022" y="-4439"/>
                  <a:pt x="216000" y="0"/>
                </a:cubicBezTo>
                <a:cubicBezTo>
                  <a:pt x="214628" y="231373"/>
                  <a:pt x="258687" y="390726"/>
                  <a:pt x="216000" y="540000"/>
                </a:cubicBezTo>
                <a:cubicBezTo>
                  <a:pt x="113419" y="543064"/>
                  <a:pt x="100091" y="528003"/>
                  <a:pt x="0" y="540000"/>
                </a:cubicBezTo>
                <a:cubicBezTo>
                  <a:pt x="37449" y="273945"/>
                  <a:pt x="37374" y="58320"/>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45" name="Rectangle 144">
            <a:extLst>
              <a:ext uri="{FF2B5EF4-FFF2-40B4-BE49-F238E27FC236}">
                <a16:creationId xmlns:a16="http://schemas.microsoft.com/office/drawing/2014/main" id="{7FE5D0BB-66AC-70C8-D064-F65309D23C07}"/>
              </a:ext>
              <a:ext uri="{C183D7F6-B498-43B3-948B-1728B52AA6E4}">
                <adec:decorative xmlns:adec="http://schemas.microsoft.com/office/drawing/2017/decorative" val="1"/>
              </a:ext>
            </a:extLst>
          </p:cNvPr>
          <p:cNvSpPr/>
          <p:nvPr/>
        </p:nvSpPr>
        <p:spPr>
          <a:xfrm>
            <a:off x="3359158" y="2276144"/>
            <a:ext cx="216000" cy="180000"/>
          </a:xfrm>
          <a:custGeom>
            <a:avLst/>
            <a:gdLst>
              <a:gd name="connsiteX0" fmla="*/ 0 w 216000"/>
              <a:gd name="connsiteY0" fmla="*/ 0 h 180000"/>
              <a:gd name="connsiteX1" fmla="*/ 216000 w 216000"/>
              <a:gd name="connsiteY1" fmla="*/ 0 h 180000"/>
              <a:gd name="connsiteX2" fmla="*/ 216000 w 216000"/>
              <a:gd name="connsiteY2" fmla="*/ 180000 h 180000"/>
              <a:gd name="connsiteX3" fmla="*/ 0 w 216000"/>
              <a:gd name="connsiteY3" fmla="*/ 180000 h 180000"/>
              <a:gd name="connsiteX4" fmla="*/ 0 w 216000"/>
              <a:gd name="connsiteY4" fmla="*/ 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 h="180000" fill="none" extrusionOk="0">
                <a:moveTo>
                  <a:pt x="0" y="0"/>
                </a:moveTo>
                <a:cubicBezTo>
                  <a:pt x="94284" y="-17528"/>
                  <a:pt x="145908" y="2660"/>
                  <a:pt x="216000" y="0"/>
                </a:cubicBezTo>
                <a:cubicBezTo>
                  <a:pt x="216675" y="77252"/>
                  <a:pt x="208721" y="113711"/>
                  <a:pt x="216000" y="180000"/>
                </a:cubicBezTo>
                <a:cubicBezTo>
                  <a:pt x="159117" y="181968"/>
                  <a:pt x="93503" y="191290"/>
                  <a:pt x="0" y="180000"/>
                </a:cubicBezTo>
                <a:cubicBezTo>
                  <a:pt x="10612" y="142088"/>
                  <a:pt x="-13800" y="67353"/>
                  <a:pt x="0" y="0"/>
                </a:cubicBezTo>
                <a:close/>
              </a:path>
              <a:path w="216000" h="180000" stroke="0" extrusionOk="0">
                <a:moveTo>
                  <a:pt x="0" y="0"/>
                </a:moveTo>
                <a:cubicBezTo>
                  <a:pt x="79819" y="896"/>
                  <a:pt x="186022" y="-4439"/>
                  <a:pt x="216000" y="0"/>
                </a:cubicBezTo>
                <a:cubicBezTo>
                  <a:pt x="214628" y="84642"/>
                  <a:pt x="226287" y="114661"/>
                  <a:pt x="216000" y="180000"/>
                </a:cubicBezTo>
                <a:cubicBezTo>
                  <a:pt x="113419" y="183064"/>
                  <a:pt x="100091" y="168003"/>
                  <a:pt x="0" y="180000"/>
                </a:cubicBezTo>
                <a:cubicBezTo>
                  <a:pt x="5049" y="118007"/>
                  <a:pt x="4974" y="51384"/>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46" name="Rectangle 145">
            <a:extLst>
              <a:ext uri="{FF2B5EF4-FFF2-40B4-BE49-F238E27FC236}">
                <a16:creationId xmlns:a16="http://schemas.microsoft.com/office/drawing/2014/main" id="{7923BBC3-CD1D-8475-0BFA-422B007D1832}"/>
              </a:ext>
              <a:ext uri="{C183D7F6-B498-43B3-948B-1728B52AA6E4}">
                <adec:decorative xmlns:adec="http://schemas.microsoft.com/office/drawing/2017/decorative" val="1"/>
              </a:ext>
            </a:extLst>
          </p:cNvPr>
          <p:cNvSpPr/>
          <p:nvPr/>
        </p:nvSpPr>
        <p:spPr>
          <a:xfrm>
            <a:off x="3641970" y="2096144"/>
            <a:ext cx="216000" cy="360000"/>
          </a:xfrm>
          <a:custGeom>
            <a:avLst/>
            <a:gdLst>
              <a:gd name="connsiteX0" fmla="*/ 0 w 216000"/>
              <a:gd name="connsiteY0" fmla="*/ 0 h 360000"/>
              <a:gd name="connsiteX1" fmla="*/ 216000 w 216000"/>
              <a:gd name="connsiteY1" fmla="*/ 0 h 360000"/>
              <a:gd name="connsiteX2" fmla="*/ 216000 w 216000"/>
              <a:gd name="connsiteY2" fmla="*/ 360000 h 360000"/>
              <a:gd name="connsiteX3" fmla="*/ 0 w 216000"/>
              <a:gd name="connsiteY3" fmla="*/ 360000 h 360000"/>
              <a:gd name="connsiteX4" fmla="*/ 0 w 216000"/>
              <a:gd name="connsiteY4" fmla="*/ 0 h 3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 h="360000" fill="none" extrusionOk="0">
                <a:moveTo>
                  <a:pt x="0" y="0"/>
                </a:moveTo>
                <a:cubicBezTo>
                  <a:pt x="94284" y="-17528"/>
                  <a:pt x="145908" y="2660"/>
                  <a:pt x="216000" y="0"/>
                </a:cubicBezTo>
                <a:cubicBezTo>
                  <a:pt x="232875" y="109303"/>
                  <a:pt x="192521" y="298923"/>
                  <a:pt x="216000" y="360000"/>
                </a:cubicBezTo>
                <a:cubicBezTo>
                  <a:pt x="159117" y="361968"/>
                  <a:pt x="93503" y="371290"/>
                  <a:pt x="0" y="360000"/>
                </a:cubicBezTo>
                <a:cubicBezTo>
                  <a:pt x="26812" y="292596"/>
                  <a:pt x="-30000" y="65619"/>
                  <a:pt x="0" y="0"/>
                </a:cubicBezTo>
                <a:close/>
              </a:path>
              <a:path w="216000" h="360000" stroke="0" extrusionOk="0">
                <a:moveTo>
                  <a:pt x="0" y="0"/>
                </a:moveTo>
                <a:cubicBezTo>
                  <a:pt x="79819" y="896"/>
                  <a:pt x="186022" y="-4439"/>
                  <a:pt x="216000" y="0"/>
                </a:cubicBezTo>
                <a:cubicBezTo>
                  <a:pt x="198428" y="131690"/>
                  <a:pt x="242487" y="294710"/>
                  <a:pt x="216000" y="360000"/>
                </a:cubicBezTo>
                <a:cubicBezTo>
                  <a:pt x="113419" y="363064"/>
                  <a:pt x="100091" y="348003"/>
                  <a:pt x="0" y="360000"/>
                </a:cubicBezTo>
                <a:cubicBezTo>
                  <a:pt x="-11151" y="261961"/>
                  <a:pt x="21174" y="47586"/>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47" name="Rectangle 146">
            <a:extLst>
              <a:ext uri="{FF2B5EF4-FFF2-40B4-BE49-F238E27FC236}">
                <a16:creationId xmlns:a16="http://schemas.microsoft.com/office/drawing/2014/main" id="{5ADF194A-99EF-2886-8531-1CA323496DD9}"/>
              </a:ext>
              <a:ext uri="{C183D7F6-B498-43B3-948B-1728B52AA6E4}">
                <adec:decorative xmlns:adec="http://schemas.microsoft.com/office/drawing/2017/decorative" val="1"/>
              </a:ext>
            </a:extLst>
          </p:cNvPr>
          <p:cNvSpPr/>
          <p:nvPr/>
        </p:nvSpPr>
        <p:spPr>
          <a:xfrm>
            <a:off x="3076346" y="2276144"/>
            <a:ext cx="216000" cy="180000"/>
          </a:xfrm>
          <a:custGeom>
            <a:avLst/>
            <a:gdLst>
              <a:gd name="connsiteX0" fmla="*/ 0 w 216000"/>
              <a:gd name="connsiteY0" fmla="*/ 0 h 180000"/>
              <a:gd name="connsiteX1" fmla="*/ 216000 w 216000"/>
              <a:gd name="connsiteY1" fmla="*/ 0 h 180000"/>
              <a:gd name="connsiteX2" fmla="*/ 216000 w 216000"/>
              <a:gd name="connsiteY2" fmla="*/ 180000 h 180000"/>
              <a:gd name="connsiteX3" fmla="*/ 0 w 216000"/>
              <a:gd name="connsiteY3" fmla="*/ 180000 h 180000"/>
              <a:gd name="connsiteX4" fmla="*/ 0 w 216000"/>
              <a:gd name="connsiteY4" fmla="*/ 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0" h="180000" fill="none" extrusionOk="0">
                <a:moveTo>
                  <a:pt x="0" y="0"/>
                </a:moveTo>
                <a:cubicBezTo>
                  <a:pt x="94284" y="-17528"/>
                  <a:pt x="145908" y="2660"/>
                  <a:pt x="216000" y="0"/>
                </a:cubicBezTo>
                <a:cubicBezTo>
                  <a:pt x="216675" y="77252"/>
                  <a:pt x="208721" y="113711"/>
                  <a:pt x="216000" y="180000"/>
                </a:cubicBezTo>
                <a:cubicBezTo>
                  <a:pt x="159117" y="181968"/>
                  <a:pt x="93503" y="191290"/>
                  <a:pt x="0" y="180000"/>
                </a:cubicBezTo>
                <a:cubicBezTo>
                  <a:pt x="10612" y="142088"/>
                  <a:pt x="-13800" y="67353"/>
                  <a:pt x="0" y="0"/>
                </a:cubicBezTo>
                <a:close/>
              </a:path>
              <a:path w="216000" h="180000" stroke="0" extrusionOk="0">
                <a:moveTo>
                  <a:pt x="0" y="0"/>
                </a:moveTo>
                <a:cubicBezTo>
                  <a:pt x="79819" y="896"/>
                  <a:pt x="186022" y="-4439"/>
                  <a:pt x="216000" y="0"/>
                </a:cubicBezTo>
                <a:cubicBezTo>
                  <a:pt x="214628" y="84642"/>
                  <a:pt x="226287" y="114661"/>
                  <a:pt x="216000" y="180000"/>
                </a:cubicBezTo>
                <a:cubicBezTo>
                  <a:pt x="113419" y="183064"/>
                  <a:pt x="100091" y="168003"/>
                  <a:pt x="0" y="180000"/>
                </a:cubicBezTo>
                <a:cubicBezTo>
                  <a:pt x="5049" y="118007"/>
                  <a:pt x="4974" y="51384"/>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48" name="Textfeld 59">
            <a:extLst>
              <a:ext uri="{FF2B5EF4-FFF2-40B4-BE49-F238E27FC236}">
                <a16:creationId xmlns:a16="http://schemas.microsoft.com/office/drawing/2014/main" id="{5032D1E3-AEC3-E3B4-1884-5721ADD169C1}"/>
              </a:ext>
              <a:ext uri="{C183D7F6-B498-43B3-948B-1728B52AA6E4}">
                <adec:decorative xmlns:adec="http://schemas.microsoft.com/office/drawing/2017/decorative" val="1"/>
              </a:ext>
            </a:extLst>
          </p:cNvPr>
          <p:cNvSpPr txBox="1"/>
          <p:nvPr/>
        </p:nvSpPr>
        <p:spPr>
          <a:xfrm>
            <a:off x="2621963" y="2515360"/>
            <a:ext cx="1797422" cy="230832"/>
          </a:xfrm>
          <a:prstGeom prst="rect">
            <a:avLst/>
          </a:prstGeom>
          <a:noFill/>
        </p:spPr>
        <p:txBody>
          <a:bodyPr wrap="square">
            <a:spAutoFit/>
          </a:bodyPr>
          <a:lstStyle/>
          <a:p>
            <a:pPr algn="ctr"/>
            <a:r>
              <a:rPr lang="de-DE" sz="900" spc="800" dirty="0">
                <a:latin typeface="Pangolin" panose="00000500000000000000" pitchFamily="2" charset="0"/>
              </a:rPr>
              <a:t>1 2 3 4 5 </a:t>
            </a:r>
            <a:endParaRPr lang="de-AT" sz="900" spc="800" dirty="0">
              <a:solidFill>
                <a:schemeClr val="tx1"/>
              </a:solidFill>
              <a:latin typeface="Pangolin" panose="00000500000000000000" pitchFamily="2" charset="0"/>
            </a:endParaRPr>
          </a:p>
        </p:txBody>
      </p:sp>
      <p:cxnSp>
        <p:nvCxnSpPr>
          <p:cNvPr id="150" name="Straight Connector 149">
            <a:extLst>
              <a:ext uri="{FF2B5EF4-FFF2-40B4-BE49-F238E27FC236}">
                <a16:creationId xmlns:a16="http://schemas.microsoft.com/office/drawing/2014/main" id="{5791E0A9-E08D-9D57-F73C-2143FBDC96FF}"/>
              </a:ext>
              <a:ext uri="{C183D7F6-B498-43B3-948B-1728B52AA6E4}">
                <adec:decorative xmlns:adec="http://schemas.microsoft.com/office/drawing/2017/decorative" val="1"/>
              </a:ext>
            </a:extLst>
          </p:cNvPr>
          <p:cNvCxnSpPr/>
          <p:nvPr/>
        </p:nvCxnSpPr>
        <p:spPr>
          <a:xfrm>
            <a:off x="2705100" y="2494247"/>
            <a:ext cx="1528763"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7EF49075-316D-AABA-A57F-44E001DC798D}"/>
              </a:ext>
              <a:ext uri="{C183D7F6-B498-43B3-948B-1728B52AA6E4}">
                <adec:decorative xmlns:adec="http://schemas.microsoft.com/office/drawing/2017/decorative" val="1"/>
              </a:ext>
            </a:extLst>
          </p:cNvPr>
          <p:cNvCxnSpPr>
            <a:cxnSpLocks/>
          </p:cNvCxnSpPr>
          <p:nvPr/>
        </p:nvCxnSpPr>
        <p:spPr>
          <a:xfrm flipV="1">
            <a:off x="2709862" y="1560770"/>
            <a:ext cx="0" cy="95214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53" name="TextBox 152">
            <a:extLst>
              <a:ext uri="{FF2B5EF4-FFF2-40B4-BE49-F238E27FC236}">
                <a16:creationId xmlns:a16="http://schemas.microsoft.com/office/drawing/2014/main" id="{CB6E2B89-BC56-9D91-371A-B61FD47A4F26}"/>
              </a:ext>
              <a:ext uri="{C183D7F6-B498-43B3-948B-1728B52AA6E4}">
                <adec:decorative xmlns:adec="http://schemas.microsoft.com/office/drawing/2017/decorative" val="1"/>
              </a:ext>
            </a:extLst>
          </p:cNvPr>
          <p:cNvSpPr txBox="1"/>
          <p:nvPr/>
        </p:nvSpPr>
        <p:spPr>
          <a:xfrm>
            <a:off x="3082276" y="2714353"/>
            <a:ext cx="769763" cy="230832"/>
          </a:xfrm>
          <a:prstGeom prst="rect">
            <a:avLst/>
          </a:prstGeom>
          <a:noFill/>
        </p:spPr>
        <p:txBody>
          <a:bodyPr wrap="none" rtlCol="0">
            <a:spAutoFit/>
          </a:bodyPr>
          <a:lstStyle/>
          <a:p>
            <a:r>
              <a:rPr lang="en-GB" sz="900" dirty="0"/>
              <a:t>User Ratings</a:t>
            </a:r>
            <a:endParaRPr lang="en-AT" sz="900" dirty="0"/>
          </a:p>
        </p:txBody>
      </p:sp>
      <p:grpSp>
        <p:nvGrpSpPr>
          <p:cNvPr id="175" name="Group 174">
            <a:extLst>
              <a:ext uri="{FF2B5EF4-FFF2-40B4-BE49-F238E27FC236}">
                <a16:creationId xmlns:a16="http://schemas.microsoft.com/office/drawing/2014/main" id="{30E37072-0CC6-5661-EBD6-58F1ED0F2131}"/>
              </a:ext>
              <a:ext uri="{C183D7F6-B498-43B3-948B-1728B52AA6E4}">
                <adec:decorative xmlns:adec="http://schemas.microsoft.com/office/drawing/2017/decorative" val="1"/>
              </a:ext>
            </a:extLst>
          </p:cNvPr>
          <p:cNvGrpSpPr/>
          <p:nvPr/>
        </p:nvGrpSpPr>
        <p:grpSpPr>
          <a:xfrm>
            <a:off x="367487" y="5057055"/>
            <a:ext cx="3861806" cy="1378013"/>
            <a:chOff x="367487" y="5028477"/>
            <a:chExt cx="3861806" cy="1378013"/>
          </a:xfrm>
        </p:grpSpPr>
        <p:sp>
          <p:nvSpPr>
            <p:cNvPr id="154" name="Rectangle 153">
              <a:extLst>
                <a:ext uri="{FF2B5EF4-FFF2-40B4-BE49-F238E27FC236}">
                  <a16:creationId xmlns:a16="http://schemas.microsoft.com/office/drawing/2014/main" id="{CBF33CBD-82BD-5FA5-733B-2C33D850B279}"/>
                </a:ext>
              </a:extLst>
            </p:cNvPr>
            <p:cNvSpPr/>
            <p:nvPr/>
          </p:nvSpPr>
          <p:spPr>
            <a:xfrm>
              <a:off x="833791" y="5743851"/>
              <a:ext cx="396000" cy="180000"/>
            </a:xfrm>
            <a:custGeom>
              <a:avLst/>
              <a:gdLst>
                <a:gd name="connsiteX0" fmla="*/ 0 w 396000"/>
                <a:gd name="connsiteY0" fmla="*/ 0 h 180000"/>
                <a:gd name="connsiteX1" fmla="*/ 396000 w 396000"/>
                <a:gd name="connsiteY1" fmla="*/ 0 h 180000"/>
                <a:gd name="connsiteX2" fmla="*/ 396000 w 396000"/>
                <a:gd name="connsiteY2" fmla="*/ 180000 h 180000"/>
                <a:gd name="connsiteX3" fmla="*/ 0 w 396000"/>
                <a:gd name="connsiteY3" fmla="*/ 180000 h 180000"/>
                <a:gd name="connsiteX4" fmla="*/ 0 w 396000"/>
                <a:gd name="connsiteY4" fmla="*/ 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00" h="180000" fill="none" extrusionOk="0">
                  <a:moveTo>
                    <a:pt x="0" y="0"/>
                  </a:moveTo>
                  <a:cubicBezTo>
                    <a:pt x="176072" y="-14288"/>
                    <a:pt x="267905" y="-20020"/>
                    <a:pt x="396000" y="0"/>
                  </a:cubicBezTo>
                  <a:cubicBezTo>
                    <a:pt x="396675" y="77252"/>
                    <a:pt x="388721" y="113711"/>
                    <a:pt x="396000" y="180000"/>
                  </a:cubicBezTo>
                  <a:cubicBezTo>
                    <a:pt x="324468" y="172248"/>
                    <a:pt x="162897" y="155650"/>
                    <a:pt x="0" y="180000"/>
                  </a:cubicBezTo>
                  <a:cubicBezTo>
                    <a:pt x="10612" y="142088"/>
                    <a:pt x="-13800" y="67353"/>
                    <a:pt x="0" y="0"/>
                  </a:cubicBezTo>
                  <a:close/>
                </a:path>
                <a:path w="396000" h="180000" stroke="0" extrusionOk="0">
                  <a:moveTo>
                    <a:pt x="0" y="0"/>
                  </a:moveTo>
                  <a:cubicBezTo>
                    <a:pt x="149562" y="-15304"/>
                    <a:pt x="314964" y="-33599"/>
                    <a:pt x="396000" y="0"/>
                  </a:cubicBezTo>
                  <a:cubicBezTo>
                    <a:pt x="394628" y="84642"/>
                    <a:pt x="406287" y="114661"/>
                    <a:pt x="396000" y="180000"/>
                  </a:cubicBezTo>
                  <a:cubicBezTo>
                    <a:pt x="203359" y="147424"/>
                    <a:pt x="173805" y="151803"/>
                    <a:pt x="0" y="180000"/>
                  </a:cubicBezTo>
                  <a:cubicBezTo>
                    <a:pt x="5049" y="118007"/>
                    <a:pt x="4974" y="51384"/>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55" name="Rectangle 154">
              <a:extLst>
                <a:ext uri="{FF2B5EF4-FFF2-40B4-BE49-F238E27FC236}">
                  <a16:creationId xmlns:a16="http://schemas.microsoft.com/office/drawing/2014/main" id="{A065E7E1-B346-0F48-7955-78ACE811E974}"/>
                </a:ext>
              </a:extLst>
            </p:cNvPr>
            <p:cNvSpPr/>
            <p:nvPr/>
          </p:nvSpPr>
          <p:spPr>
            <a:xfrm>
              <a:off x="1548782" y="5383851"/>
              <a:ext cx="396000" cy="540000"/>
            </a:xfrm>
            <a:custGeom>
              <a:avLst/>
              <a:gdLst>
                <a:gd name="connsiteX0" fmla="*/ 0 w 396000"/>
                <a:gd name="connsiteY0" fmla="*/ 0 h 540000"/>
                <a:gd name="connsiteX1" fmla="*/ 396000 w 396000"/>
                <a:gd name="connsiteY1" fmla="*/ 0 h 540000"/>
                <a:gd name="connsiteX2" fmla="*/ 396000 w 396000"/>
                <a:gd name="connsiteY2" fmla="*/ 540000 h 540000"/>
                <a:gd name="connsiteX3" fmla="*/ 0 w 396000"/>
                <a:gd name="connsiteY3" fmla="*/ 540000 h 540000"/>
                <a:gd name="connsiteX4" fmla="*/ 0 w 396000"/>
                <a:gd name="connsiteY4" fmla="*/ 0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00" h="540000" fill="none" extrusionOk="0">
                  <a:moveTo>
                    <a:pt x="0" y="0"/>
                  </a:moveTo>
                  <a:cubicBezTo>
                    <a:pt x="176072" y="-14288"/>
                    <a:pt x="267905" y="-20020"/>
                    <a:pt x="396000" y="0"/>
                  </a:cubicBezTo>
                  <a:cubicBezTo>
                    <a:pt x="396675" y="203987"/>
                    <a:pt x="421121" y="396660"/>
                    <a:pt x="396000" y="540000"/>
                  </a:cubicBezTo>
                  <a:cubicBezTo>
                    <a:pt x="324468" y="532248"/>
                    <a:pt x="162897" y="515650"/>
                    <a:pt x="0" y="540000"/>
                  </a:cubicBezTo>
                  <a:cubicBezTo>
                    <a:pt x="43012" y="378765"/>
                    <a:pt x="-13800" y="77041"/>
                    <a:pt x="0" y="0"/>
                  </a:cubicBezTo>
                  <a:close/>
                </a:path>
                <a:path w="396000" h="540000" stroke="0" extrusionOk="0">
                  <a:moveTo>
                    <a:pt x="0" y="0"/>
                  </a:moveTo>
                  <a:cubicBezTo>
                    <a:pt x="149562" y="-15304"/>
                    <a:pt x="314964" y="-33599"/>
                    <a:pt x="396000" y="0"/>
                  </a:cubicBezTo>
                  <a:cubicBezTo>
                    <a:pt x="394628" y="231373"/>
                    <a:pt x="438687" y="390726"/>
                    <a:pt x="396000" y="540000"/>
                  </a:cubicBezTo>
                  <a:cubicBezTo>
                    <a:pt x="203359" y="507424"/>
                    <a:pt x="173805" y="511803"/>
                    <a:pt x="0" y="540000"/>
                  </a:cubicBezTo>
                  <a:cubicBezTo>
                    <a:pt x="37449" y="273945"/>
                    <a:pt x="37374" y="58320"/>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56" name="Textfeld 59">
              <a:extLst>
                <a:ext uri="{FF2B5EF4-FFF2-40B4-BE49-F238E27FC236}">
                  <a16:creationId xmlns:a16="http://schemas.microsoft.com/office/drawing/2014/main" id="{AD589B65-82AE-283D-DED4-9E5068928230}"/>
                </a:ext>
              </a:extLst>
            </p:cNvPr>
            <p:cNvSpPr txBox="1"/>
            <p:nvPr/>
          </p:nvSpPr>
          <p:spPr>
            <a:xfrm>
              <a:off x="505855" y="5983067"/>
              <a:ext cx="1797422" cy="230832"/>
            </a:xfrm>
            <a:prstGeom prst="rect">
              <a:avLst/>
            </a:prstGeom>
            <a:noFill/>
          </p:spPr>
          <p:txBody>
            <a:bodyPr wrap="square">
              <a:spAutoFit/>
            </a:bodyPr>
            <a:lstStyle/>
            <a:p>
              <a:pPr algn="ctr"/>
              <a:r>
                <a:rPr lang="de-DE" sz="900" dirty="0">
                  <a:solidFill>
                    <a:schemeClr val="tx1"/>
                  </a:solidFill>
                  <a:latin typeface="Pangolin" panose="00000500000000000000" pitchFamily="2" charset="0"/>
                </a:rPr>
                <a:t>Version</a:t>
              </a:r>
              <a:r>
                <a:rPr lang="de-DE" sz="900" dirty="0">
                  <a:latin typeface="Pangolin" panose="00000500000000000000" pitchFamily="2" charset="0"/>
                </a:rPr>
                <a:t> 1           Version 2</a:t>
              </a:r>
              <a:endParaRPr lang="de-AT" sz="900" dirty="0">
                <a:solidFill>
                  <a:schemeClr val="tx1"/>
                </a:solidFill>
                <a:latin typeface="Pangolin" panose="00000500000000000000" pitchFamily="2" charset="0"/>
              </a:endParaRPr>
            </a:p>
          </p:txBody>
        </p:sp>
        <p:cxnSp>
          <p:nvCxnSpPr>
            <p:cNvPr id="157" name="Straight Connector 156">
              <a:extLst>
                <a:ext uri="{FF2B5EF4-FFF2-40B4-BE49-F238E27FC236}">
                  <a16:creationId xmlns:a16="http://schemas.microsoft.com/office/drawing/2014/main" id="{1CD3D939-9B56-9FB0-55DE-F535E0F249FB}"/>
                </a:ext>
              </a:extLst>
            </p:cNvPr>
            <p:cNvCxnSpPr/>
            <p:nvPr/>
          </p:nvCxnSpPr>
          <p:spPr>
            <a:xfrm>
              <a:off x="622333" y="5961954"/>
              <a:ext cx="1528763"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38FDBF65-12CD-0A45-E70E-F7754B9BACD8}"/>
                </a:ext>
              </a:extLst>
            </p:cNvPr>
            <p:cNvCxnSpPr>
              <a:cxnSpLocks/>
            </p:cNvCxnSpPr>
            <p:nvPr/>
          </p:nvCxnSpPr>
          <p:spPr>
            <a:xfrm flipV="1">
              <a:off x="627095" y="5028477"/>
              <a:ext cx="0" cy="95214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60" name="Rectangle 159">
              <a:extLst>
                <a:ext uri="{FF2B5EF4-FFF2-40B4-BE49-F238E27FC236}">
                  <a16:creationId xmlns:a16="http://schemas.microsoft.com/office/drawing/2014/main" id="{03FD59AD-4FD9-6B27-E72F-B4E2C91AFBB4}"/>
                </a:ext>
              </a:extLst>
            </p:cNvPr>
            <p:cNvSpPr/>
            <p:nvPr/>
          </p:nvSpPr>
          <p:spPr>
            <a:xfrm>
              <a:off x="2650032" y="5743851"/>
              <a:ext cx="288000" cy="180000"/>
            </a:xfrm>
            <a:custGeom>
              <a:avLst/>
              <a:gdLst>
                <a:gd name="connsiteX0" fmla="*/ 0 w 288000"/>
                <a:gd name="connsiteY0" fmla="*/ 0 h 180000"/>
                <a:gd name="connsiteX1" fmla="*/ 288000 w 288000"/>
                <a:gd name="connsiteY1" fmla="*/ 0 h 180000"/>
                <a:gd name="connsiteX2" fmla="*/ 288000 w 288000"/>
                <a:gd name="connsiteY2" fmla="*/ 180000 h 180000"/>
                <a:gd name="connsiteX3" fmla="*/ 0 w 288000"/>
                <a:gd name="connsiteY3" fmla="*/ 180000 h 180000"/>
                <a:gd name="connsiteX4" fmla="*/ 0 w 288000"/>
                <a:gd name="connsiteY4" fmla="*/ 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0" h="180000" fill="none" extrusionOk="0">
                  <a:moveTo>
                    <a:pt x="0" y="0"/>
                  </a:moveTo>
                  <a:cubicBezTo>
                    <a:pt x="84007" y="-24008"/>
                    <a:pt x="154866" y="22100"/>
                    <a:pt x="288000" y="0"/>
                  </a:cubicBezTo>
                  <a:cubicBezTo>
                    <a:pt x="288675" y="77252"/>
                    <a:pt x="280721" y="113711"/>
                    <a:pt x="288000" y="180000"/>
                  </a:cubicBezTo>
                  <a:cubicBezTo>
                    <a:pt x="217840" y="188448"/>
                    <a:pt x="39689" y="158890"/>
                    <a:pt x="0" y="180000"/>
                  </a:cubicBezTo>
                  <a:cubicBezTo>
                    <a:pt x="10612" y="142088"/>
                    <a:pt x="-13800" y="67353"/>
                    <a:pt x="0" y="0"/>
                  </a:cubicBezTo>
                  <a:close/>
                </a:path>
                <a:path w="288000" h="180000" stroke="0" extrusionOk="0">
                  <a:moveTo>
                    <a:pt x="0" y="0"/>
                  </a:moveTo>
                  <a:cubicBezTo>
                    <a:pt x="34117" y="20336"/>
                    <a:pt x="227600" y="-23879"/>
                    <a:pt x="288000" y="0"/>
                  </a:cubicBezTo>
                  <a:cubicBezTo>
                    <a:pt x="286628" y="84642"/>
                    <a:pt x="298287" y="114661"/>
                    <a:pt x="288000" y="180000"/>
                  </a:cubicBezTo>
                  <a:cubicBezTo>
                    <a:pt x="149386" y="189544"/>
                    <a:pt x="48653" y="187443"/>
                    <a:pt x="0" y="180000"/>
                  </a:cubicBezTo>
                  <a:cubicBezTo>
                    <a:pt x="5049" y="118007"/>
                    <a:pt x="4974" y="51384"/>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61" name="Rectangle 160">
              <a:extLst>
                <a:ext uri="{FF2B5EF4-FFF2-40B4-BE49-F238E27FC236}">
                  <a16:creationId xmlns:a16="http://schemas.microsoft.com/office/drawing/2014/main" id="{CE52312E-73B9-A64E-7F00-020ECE16CE07}"/>
                </a:ext>
              </a:extLst>
            </p:cNvPr>
            <p:cNvSpPr/>
            <p:nvPr/>
          </p:nvSpPr>
          <p:spPr>
            <a:xfrm>
              <a:off x="3743174" y="5219716"/>
              <a:ext cx="288000" cy="704136"/>
            </a:xfrm>
            <a:custGeom>
              <a:avLst/>
              <a:gdLst>
                <a:gd name="connsiteX0" fmla="*/ 0 w 288000"/>
                <a:gd name="connsiteY0" fmla="*/ 0 h 704136"/>
                <a:gd name="connsiteX1" fmla="*/ 288000 w 288000"/>
                <a:gd name="connsiteY1" fmla="*/ 0 h 704136"/>
                <a:gd name="connsiteX2" fmla="*/ 288000 w 288000"/>
                <a:gd name="connsiteY2" fmla="*/ 704136 h 704136"/>
                <a:gd name="connsiteX3" fmla="*/ 0 w 288000"/>
                <a:gd name="connsiteY3" fmla="*/ 704136 h 704136"/>
                <a:gd name="connsiteX4" fmla="*/ 0 w 288000"/>
                <a:gd name="connsiteY4" fmla="*/ 0 h 70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0" h="704136" fill="none" extrusionOk="0">
                  <a:moveTo>
                    <a:pt x="0" y="0"/>
                  </a:moveTo>
                  <a:cubicBezTo>
                    <a:pt x="84007" y="-24008"/>
                    <a:pt x="154866" y="22100"/>
                    <a:pt x="288000" y="0"/>
                  </a:cubicBezTo>
                  <a:cubicBezTo>
                    <a:pt x="266446" y="89374"/>
                    <a:pt x="322342" y="473570"/>
                    <a:pt x="288000" y="704136"/>
                  </a:cubicBezTo>
                  <a:cubicBezTo>
                    <a:pt x="217840" y="712584"/>
                    <a:pt x="39689" y="683026"/>
                    <a:pt x="0" y="704136"/>
                  </a:cubicBezTo>
                  <a:cubicBezTo>
                    <a:pt x="3305" y="468301"/>
                    <a:pt x="42885" y="287285"/>
                    <a:pt x="0" y="0"/>
                  </a:cubicBezTo>
                  <a:close/>
                </a:path>
                <a:path w="288000" h="704136" stroke="0" extrusionOk="0">
                  <a:moveTo>
                    <a:pt x="0" y="0"/>
                  </a:moveTo>
                  <a:cubicBezTo>
                    <a:pt x="34117" y="20336"/>
                    <a:pt x="227600" y="-23879"/>
                    <a:pt x="288000" y="0"/>
                  </a:cubicBezTo>
                  <a:cubicBezTo>
                    <a:pt x="265855" y="242806"/>
                    <a:pt x="266062" y="562450"/>
                    <a:pt x="288000" y="704136"/>
                  </a:cubicBezTo>
                  <a:cubicBezTo>
                    <a:pt x="149386" y="713680"/>
                    <a:pt x="48653" y="711579"/>
                    <a:pt x="0" y="704136"/>
                  </a:cubicBezTo>
                  <a:cubicBezTo>
                    <a:pt x="52087" y="482358"/>
                    <a:pt x="8264" y="197635"/>
                    <a:pt x="0" y="0"/>
                  </a:cubicBezTo>
                  <a:close/>
                </a:path>
              </a:pathLst>
            </a:custGeom>
            <a:solidFill>
              <a:schemeClr val="tx1">
                <a:lumMod val="50000"/>
                <a:lumOff val="50000"/>
              </a:schemeClr>
            </a:solidFill>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cxnSp>
          <p:nvCxnSpPr>
            <p:cNvPr id="163" name="Straight Connector 162">
              <a:extLst>
                <a:ext uri="{FF2B5EF4-FFF2-40B4-BE49-F238E27FC236}">
                  <a16:creationId xmlns:a16="http://schemas.microsoft.com/office/drawing/2014/main" id="{494C91FC-80E1-A137-BEEB-4AD40DC67023}"/>
                </a:ext>
              </a:extLst>
            </p:cNvPr>
            <p:cNvCxnSpPr/>
            <p:nvPr/>
          </p:nvCxnSpPr>
          <p:spPr>
            <a:xfrm>
              <a:off x="2571124" y="5961954"/>
              <a:ext cx="1528763"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998EDCC9-068E-9069-41EB-79F9E5392775}"/>
                </a:ext>
              </a:extLst>
            </p:cNvPr>
            <p:cNvCxnSpPr>
              <a:cxnSpLocks/>
            </p:cNvCxnSpPr>
            <p:nvPr/>
          </p:nvCxnSpPr>
          <p:spPr>
            <a:xfrm flipV="1">
              <a:off x="2575886" y="5028477"/>
              <a:ext cx="0" cy="95214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66" name="Textfeld 59">
              <a:extLst>
                <a:ext uri="{FF2B5EF4-FFF2-40B4-BE49-F238E27FC236}">
                  <a16:creationId xmlns:a16="http://schemas.microsoft.com/office/drawing/2014/main" id="{147EE24C-3046-3FB1-5E91-48E5C06FA222}"/>
                </a:ext>
              </a:extLst>
            </p:cNvPr>
            <p:cNvSpPr txBox="1"/>
            <p:nvPr/>
          </p:nvSpPr>
          <p:spPr>
            <a:xfrm rot="16200000">
              <a:off x="37639" y="5433545"/>
              <a:ext cx="890527" cy="230832"/>
            </a:xfrm>
            <a:prstGeom prst="rect">
              <a:avLst/>
            </a:prstGeom>
            <a:noFill/>
          </p:spPr>
          <p:txBody>
            <a:bodyPr wrap="square">
              <a:spAutoFit/>
            </a:bodyPr>
            <a:lstStyle/>
            <a:p>
              <a:pPr algn="ctr"/>
              <a:r>
                <a:rPr lang="de-DE" sz="900" dirty="0">
                  <a:solidFill>
                    <a:schemeClr val="tx1"/>
                  </a:solidFill>
                  <a:latin typeface="Pangolin" panose="00000500000000000000" pitchFamily="2" charset="0"/>
                </a:rPr>
                <a:t>SUS Scores</a:t>
              </a:r>
              <a:endParaRPr lang="de-AT" sz="900" dirty="0">
                <a:solidFill>
                  <a:schemeClr val="tx1"/>
                </a:solidFill>
                <a:latin typeface="Pangolin" panose="00000500000000000000" pitchFamily="2" charset="0"/>
              </a:endParaRPr>
            </a:p>
          </p:txBody>
        </p:sp>
        <p:sp>
          <p:nvSpPr>
            <p:cNvPr id="167" name="Textfeld 59">
              <a:extLst>
                <a:ext uri="{FF2B5EF4-FFF2-40B4-BE49-F238E27FC236}">
                  <a16:creationId xmlns:a16="http://schemas.microsoft.com/office/drawing/2014/main" id="{29D52E2A-99C1-204D-5D57-DBB65197CF6D}"/>
                </a:ext>
              </a:extLst>
            </p:cNvPr>
            <p:cNvSpPr txBox="1"/>
            <p:nvPr/>
          </p:nvSpPr>
          <p:spPr>
            <a:xfrm rot="16200000">
              <a:off x="2008609" y="5379995"/>
              <a:ext cx="890527" cy="230832"/>
            </a:xfrm>
            <a:prstGeom prst="rect">
              <a:avLst/>
            </a:prstGeom>
            <a:noFill/>
          </p:spPr>
          <p:txBody>
            <a:bodyPr wrap="square">
              <a:spAutoFit/>
            </a:bodyPr>
            <a:lstStyle/>
            <a:p>
              <a:pPr algn="ctr"/>
              <a:r>
                <a:rPr lang="de-DE" sz="900" dirty="0">
                  <a:solidFill>
                    <a:schemeClr val="tx1"/>
                  </a:solidFill>
                  <a:latin typeface="Pangolin" panose="00000500000000000000" pitchFamily="2" charset="0"/>
                </a:rPr>
                <a:t>SUS Scores</a:t>
              </a:r>
              <a:endParaRPr lang="de-AT" sz="900" dirty="0">
                <a:solidFill>
                  <a:schemeClr val="tx1"/>
                </a:solidFill>
                <a:latin typeface="Pangolin" panose="00000500000000000000" pitchFamily="2" charset="0"/>
              </a:endParaRPr>
            </a:p>
          </p:txBody>
        </p:sp>
        <p:sp>
          <p:nvSpPr>
            <p:cNvPr id="168" name="Textfeld 59">
              <a:extLst>
                <a:ext uri="{FF2B5EF4-FFF2-40B4-BE49-F238E27FC236}">
                  <a16:creationId xmlns:a16="http://schemas.microsoft.com/office/drawing/2014/main" id="{E4A9BFEC-0DB9-EA4C-AB61-564A6D5717C2}"/>
                </a:ext>
              </a:extLst>
            </p:cNvPr>
            <p:cNvSpPr txBox="1"/>
            <p:nvPr/>
          </p:nvSpPr>
          <p:spPr>
            <a:xfrm>
              <a:off x="2431871" y="5991119"/>
              <a:ext cx="1797422" cy="230832"/>
            </a:xfrm>
            <a:prstGeom prst="rect">
              <a:avLst/>
            </a:prstGeom>
            <a:noFill/>
          </p:spPr>
          <p:txBody>
            <a:bodyPr wrap="square">
              <a:spAutoFit/>
            </a:bodyPr>
            <a:lstStyle/>
            <a:p>
              <a:pPr algn="ctr"/>
              <a:r>
                <a:rPr lang="de-DE" sz="900" dirty="0">
                  <a:solidFill>
                    <a:schemeClr val="tx1"/>
                  </a:solidFill>
                  <a:latin typeface="Pangolin" panose="00000500000000000000" pitchFamily="2" charset="0"/>
                </a:rPr>
                <a:t>Expert </a:t>
              </a:r>
              <a:r>
                <a:rPr lang="de-DE" sz="900" dirty="0" err="1">
                  <a:solidFill>
                    <a:schemeClr val="tx1">
                      <a:lumMod val="65000"/>
                      <a:lumOff val="35000"/>
                    </a:schemeClr>
                  </a:solidFill>
                  <a:latin typeface="Pangolin" panose="00000500000000000000" pitchFamily="2" charset="0"/>
                </a:rPr>
                <a:t>Novice</a:t>
              </a:r>
              <a:r>
                <a:rPr lang="de-DE" sz="900" dirty="0">
                  <a:solidFill>
                    <a:schemeClr val="tx1"/>
                  </a:solidFill>
                  <a:latin typeface="Pangolin" panose="00000500000000000000" pitchFamily="2" charset="0"/>
                </a:rPr>
                <a:t>    Expert </a:t>
              </a:r>
              <a:r>
                <a:rPr lang="de-DE" sz="900" dirty="0" err="1">
                  <a:solidFill>
                    <a:schemeClr val="tx1">
                      <a:lumMod val="65000"/>
                      <a:lumOff val="35000"/>
                    </a:schemeClr>
                  </a:solidFill>
                  <a:latin typeface="Pangolin" panose="00000500000000000000" pitchFamily="2" charset="0"/>
                </a:rPr>
                <a:t>Novice</a:t>
              </a:r>
              <a:endParaRPr lang="de-AT" sz="900" dirty="0">
                <a:solidFill>
                  <a:schemeClr val="tx1">
                    <a:lumMod val="65000"/>
                    <a:lumOff val="35000"/>
                  </a:schemeClr>
                </a:solidFill>
                <a:latin typeface="Pangolin" panose="00000500000000000000" pitchFamily="2" charset="0"/>
              </a:endParaRPr>
            </a:p>
          </p:txBody>
        </p:sp>
        <p:sp>
          <p:nvSpPr>
            <p:cNvPr id="170" name="Textfeld 59">
              <a:extLst>
                <a:ext uri="{FF2B5EF4-FFF2-40B4-BE49-F238E27FC236}">
                  <a16:creationId xmlns:a16="http://schemas.microsoft.com/office/drawing/2014/main" id="{7C9FB4B0-03FC-7C16-EC28-1D0DE6433B1F}"/>
                </a:ext>
              </a:extLst>
            </p:cNvPr>
            <p:cNvSpPr txBox="1"/>
            <p:nvPr/>
          </p:nvSpPr>
          <p:spPr>
            <a:xfrm>
              <a:off x="2411227" y="6175658"/>
              <a:ext cx="1797422" cy="230832"/>
            </a:xfrm>
            <a:prstGeom prst="rect">
              <a:avLst/>
            </a:prstGeom>
            <a:noFill/>
          </p:spPr>
          <p:txBody>
            <a:bodyPr wrap="square">
              <a:spAutoFit/>
            </a:bodyPr>
            <a:lstStyle/>
            <a:p>
              <a:pPr algn="ctr"/>
              <a:r>
                <a:rPr lang="de-DE" sz="900" dirty="0">
                  <a:solidFill>
                    <a:schemeClr val="tx1"/>
                  </a:solidFill>
                  <a:latin typeface="Pangolin" panose="00000500000000000000" pitchFamily="2" charset="0"/>
                </a:rPr>
                <a:t>Version</a:t>
              </a:r>
              <a:r>
                <a:rPr lang="de-DE" sz="900" dirty="0">
                  <a:latin typeface="Pangolin" panose="00000500000000000000" pitchFamily="2" charset="0"/>
                </a:rPr>
                <a:t> 1           Version 2</a:t>
              </a:r>
              <a:endParaRPr lang="de-AT" sz="900" dirty="0">
                <a:solidFill>
                  <a:schemeClr val="tx1"/>
                </a:solidFill>
                <a:latin typeface="Pangolin" panose="00000500000000000000" pitchFamily="2" charset="0"/>
              </a:endParaRPr>
            </a:p>
          </p:txBody>
        </p:sp>
        <p:sp>
          <p:nvSpPr>
            <p:cNvPr id="171" name="Rectangle 170">
              <a:extLst>
                <a:ext uri="{FF2B5EF4-FFF2-40B4-BE49-F238E27FC236}">
                  <a16:creationId xmlns:a16="http://schemas.microsoft.com/office/drawing/2014/main" id="{EC26EBE9-D7F5-3B6E-C2E1-B566FD1CB973}"/>
                </a:ext>
              </a:extLst>
            </p:cNvPr>
            <p:cNvSpPr/>
            <p:nvPr/>
          </p:nvSpPr>
          <p:spPr>
            <a:xfrm>
              <a:off x="2980582" y="5475501"/>
              <a:ext cx="288000" cy="448350"/>
            </a:xfrm>
            <a:custGeom>
              <a:avLst/>
              <a:gdLst>
                <a:gd name="connsiteX0" fmla="*/ 0 w 288000"/>
                <a:gd name="connsiteY0" fmla="*/ 0 h 448350"/>
                <a:gd name="connsiteX1" fmla="*/ 288000 w 288000"/>
                <a:gd name="connsiteY1" fmla="*/ 0 h 448350"/>
                <a:gd name="connsiteX2" fmla="*/ 288000 w 288000"/>
                <a:gd name="connsiteY2" fmla="*/ 448350 h 448350"/>
                <a:gd name="connsiteX3" fmla="*/ 0 w 288000"/>
                <a:gd name="connsiteY3" fmla="*/ 448350 h 448350"/>
                <a:gd name="connsiteX4" fmla="*/ 0 w 288000"/>
                <a:gd name="connsiteY4" fmla="*/ 0 h 44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0" h="448350" fill="none" extrusionOk="0">
                  <a:moveTo>
                    <a:pt x="0" y="0"/>
                  </a:moveTo>
                  <a:cubicBezTo>
                    <a:pt x="84007" y="-24008"/>
                    <a:pt x="154866" y="22100"/>
                    <a:pt x="288000" y="0"/>
                  </a:cubicBezTo>
                  <a:cubicBezTo>
                    <a:pt x="308345" y="151027"/>
                    <a:pt x="313270" y="372092"/>
                    <a:pt x="288000" y="448350"/>
                  </a:cubicBezTo>
                  <a:cubicBezTo>
                    <a:pt x="217840" y="456798"/>
                    <a:pt x="39689" y="427240"/>
                    <a:pt x="0" y="448350"/>
                  </a:cubicBezTo>
                  <a:cubicBezTo>
                    <a:pt x="-10813" y="292026"/>
                    <a:pt x="35165" y="196206"/>
                    <a:pt x="0" y="0"/>
                  </a:cubicBezTo>
                  <a:close/>
                </a:path>
                <a:path w="288000" h="448350" stroke="0" extrusionOk="0">
                  <a:moveTo>
                    <a:pt x="0" y="0"/>
                  </a:moveTo>
                  <a:cubicBezTo>
                    <a:pt x="34117" y="20336"/>
                    <a:pt x="227600" y="-23879"/>
                    <a:pt x="288000" y="0"/>
                  </a:cubicBezTo>
                  <a:cubicBezTo>
                    <a:pt x="303706" y="132089"/>
                    <a:pt x="319064" y="259161"/>
                    <a:pt x="288000" y="448350"/>
                  </a:cubicBezTo>
                  <a:cubicBezTo>
                    <a:pt x="149386" y="457894"/>
                    <a:pt x="48653" y="455793"/>
                    <a:pt x="0" y="448350"/>
                  </a:cubicBezTo>
                  <a:cubicBezTo>
                    <a:pt x="4550" y="350520"/>
                    <a:pt x="-25361" y="128146"/>
                    <a:pt x="0" y="0"/>
                  </a:cubicBezTo>
                  <a:close/>
                </a:path>
              </a:pathLst>
            </a:custGeom>
            <a:solidFill>
              <a:schemeClr val="tx1">
                <a:lumMod val="50000"/>
                <a:lumOff val="50000"/>
              </a:schemeClr>
            </a:solidFill>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sp>
          <p:nvSpPr>
            <p:cNvPr id="172" name="Rectangle 171">
              <a:extLst>
                <a:ext uri="{FF2B5EF4-FFF2-40B4-BE49-F238E27FC236}">
                  <a16:creationId xmlns:a16="http://schemas.microsoft.com/office/drawing/2014/main" id="{6BB821D8-A49A-1861-7854-D865D4E0C71A}"/>
                </a:ext>
              </a:extLst>
            </p:cNvPr>
            <p:cNvSpPr/>
            <p:nvPr/>
          </p:nvSpPr>
          <p:spPr>
            <a:xfrm>
              <a:off x="3418449" y="5557056"/>
              <a:ext cx="288000" cy="366796"/>
            </a:xfrm>
            <a:custGeom>
              <a:avLst/>
              <a:gdLst>
                <a:gd name="connsiteX0" fmla="*/ 0 w 288000"/>
                <a:gd name="connsiteY0" fmla="*/ 0 h 366796"/>
                <a:gd name="connsiteX1" fmla="*/ 288000 w 288000"/>
                <a:gd name="connsiteY1" fmla="*/ 0 h 366796"/>
                <a:gd name="connsiteX2" fmla="*/ 288000 w 288000"/>
                <a:gd name="connsiteY2" fmla="*/ 366796 h 366796"/>
                <a:gd name="connsiteX3" fmla="*/ 0 w 288000"/>
                <a:gd name="connsiteY3" fmla="*/ 366796 h 366796"/>
                <a:gd name="connsiteX4" fmla="*/ 0 w 288000"/>
                <a:gd name="connsiteY4" fmla="*/ 0 h 36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0" h="366796" fill="none" extrusionOk="0">
                  <a:moveTo>
                    <a:pt x="0" y="0"/>
                  </a:moveTo>
                  <a:cubicBezTo>
                    <a:pt x="84007" y="-24008"/>
                    <a:pt x="154866" y="22100"/>
                    <a:pt x="288000" y="0"/>
                  </a:cubicBezTo>
                  <a:cubicBezTo>
                    <a:pt x="297168" y="60788"/>
                    <a:pt x="281885" y="294881"/>
                    <a:pt x="288000" y="366796"/>
                  </a:cubicBezTo>
                  <a:cubicBezTo>
                    <a:pt x="217840" y="375244"/>
                    <a:pt x="39689" y="345686"/>
                    <a:pt x="0" y="366796"/>
                  </a:cubicBezTo>
                  <a:cubicBezTo>
                    <a:pt x="30940" y="287333"/>
                    <a:pt x="17489" y="158623"/>
                    <a:pt x="0" y="0"/>
                  </a:cubicBezTo>
                  <a:close/>
                </a:path>
                <a:path w="288000" h="366796" stroke="0" extrusionOk="0">
                  <a:moveTo>
                    <a:pt x="0" y="0"/>
                  </a:moveTo>
                  <a:cubicBezTo>
                    <a:pt x="34117" y="20336"/>
                    <a:pt x="227600" y="-23879"/>
                    <a:pt x="288000" y="0"/>
                  </a:cubicBezTo>
                  <a:cubicBezTo>
                    <a:pt x="264440" y="103324"/>
                    <a:pt x="276761" y="240704"/>
                    <a:pt x="288000" y="366796"/>
                  </a:cubicBezTo>
                  <a:cubicBezTo>
                    <a:pt x="149386" y="376340"/>
                    <a:pt x="48653" y="374239"/>
                    <a:pt x="0" y="366796"/>
                  </a:cubicBezTo>
                  <a:cubicBezTo>
                    <a:pt x="-6052" y="320044"/>
                    <a:pt x="508" y="176031"/>
                    <a:pt x="0" y="0"/>
                  </a:cubicBezTo>
                  <a:close/>
                </a:path>
              </a:pathLst>
            </a:custGeom>
            <a:ln>
              <a:noFill/>
              <a:extLst>
                <a:ext uri="{C807C97D-BFC1-408E-A445-0C87EB9F89A2}">
                  <ask:lineSketchStyleProps xmlns:ask="http://schemas.microsoft.com/office/drawing/2018/sketchyshapes" sd="292011380">
                    <a:prstGeom prst="rect">
                      <a:avLst/>
                    </a:prstGeom>
                    <ask:type>
                      <ask:lineSketchCurve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T"/>
            </a:p>
          </p:txBody>
        </p:sp>
      </p:grpSp>
      <p:sp>
        <p:nvSpPr>
          <p:cNvPr id="173" name="Textfeld 59">
            <a:extLst>
              <a:ext uri="{FF2B5EF4-FFF2-40B4-BE49-F238E27FC236}">
                <a16:creationId xmlns:a16="http://schemas.microsoft.com/office/drawing/2014/main" id="{E26DF688-2DFE-7BC5-AF28-D75A100E796F}"/>
              </a:ext>
              <a:ext uri="{C183D7F6-B498-43B3-948B-1728B52AA6E4}">
                <adec:decorative xmlns:adec="http://schemas.microsoft.com/office/drawing/2017/decorative" val="1"/>
              </a:ext>
            </a:extLst>
          </p:cNvPr>
          <p:cNvSpPr txBox="1"/>
          <p:nvPr/>
        </p:nvSpPr>
        <p:spPr>
          <a:xfrm>
            <a:off x="449830" y="4077158"/>
            <a:ext cx="1797422" cy="784830"/>
          </a:xfrm>
          <a:prstGeom prst="rect">
            <a:avLst/>
          </a:prstGeom>
          <a:noFill/>
        </p:spPr>
        <p:txBody>
          <a:bodyPr wrap="square">
            <a:spAutoFit/>
          </a:bodyPr>
          <a:lstStyle/>
          <a:p>
            <a:pPr algn="ctr"/>
            <a:r>
              <a:rPr lang="de-DE" sz="900" dirty="0" err="1">
                <a:latin typeface="Pangolin" panose="00000500000000000000" pitchFamily="2" charset="0"/>
              </a:rPr>
              <a:t>Testing</a:t>
            </a:r>
            <a:r>
              <a:rPr lang="de-DE" sz="900" dirty="0">
                <a:latin typeface="Pangolin" panose="00000500000000000000" pitchFamily="2" charset="0"/>
              </a:rPr>
              <a:t> </a:t>
            </a:r>
            <a:r>
              <a:rPr lang="de-DE" sz="900" dirty="0" err="1">
                <a:latin typeface="Pangolin" panose="00000500000000000000" pitchFamily="2" charset="0"/>
              </a:rPr>
              <a:t>the</a:t>
            </a:r>
            <a:r>
              <a:rPr lang="de-DE" sz="900" dirty="0">
                <a:latin typeface="Pangolin" panose="00000500000000000000" pitchFamily="2" charset="0"/>
              </a:rPr>
              <a:t> </a:t>
            </a:r>
            <a:r>
              <a:rPr lang="de-DE" sz="900" dirty="0" err="1">
                <a:latin typeface="Pangolin" panose="00000500000000000000" pitchFamily="2" charset="0"/>
              </a:rPr>
              <a:t>effect</a:t>
            </a:r>
            <a:r>
              <a:rPr lang="de-DE" sz="900" dirty="0">
                <a:latin typeface="Pangolin" panose="00000500000000000000" pitchFamily="2" charset="0"/>
              </a:rPr>
              <a:t> </a:t>
            </a:r>
            <a:r>
              <a:rPr lang="de-DE" sz="900" dirty="0" err="1">
                <a:latin typeface="Pangolin" panose="00000500000000000000" pitchFamily="2" charset="0"/>
              </a:rPr>
              <a:t>of</a:t>
            </a:r>
            <a:r>
              <a:rPr lang="de-DE" sz="900" dirty="0">
                <a:latin typeface="Pangolin" panose="00000500000000000000" pitchFamily="2" charset="0"/>
              </a:rPr>
              <a:t> </a:t>
            </a:r>
            <a:r>
              <a:rPr lang="de-DE" sz="900" dirty="0" err="1">
                <a:latin typeface="Pangolin" panose="00000500000000000000" pitchFamily="2" charset="0"/>
              </a:rPr>
              <a:t>two</a:t>
            </a:r>
            <a:r>
              <a:rPr lang="de-DE" sz="900" dirty="0">
                <a:latin typeface="Pangolin" panose="00000500000000000000" pitchFamily="2" charset="0"/>
              </a:rPr>
              <a:t> </a:t>
            </a:r>
            <a:br>
              <a:rPr lang="de-DE" sz="900" dirty="0">
                <a:latin typeface="Pangolin" panose="00000500000000000000" pitchFamily="2" charset="0"/>
              </a:rPr>
            </a:br>
            <a:r>
              <a:rPr lang="de-DE" sz="900" dirty="0" err="1">
                <a:latin typeface="Pangolin" panose="00000500000000000000" pitchFamily="2" charset="0"/>
              </a:rPr>
              <a:t>layout</a:t>
            </a:r>
            <a:r>
              <a:rPr lang="de-DE" sz="900" dirty="0">
                <a:latin typeface="Pangolin" panose="00000500000000000000" pitchFamily="2" charset="0"/>
              </a:rPr>
              <a:t> </a:t>
            </a:r>
            <a:r>
              <a:rPr lang="de-DE" sz="900" dirty="0" err="1">
                <a:latin typeface="Pangolin" panose="00000500000000000000" pitchFamily="2" charset="0"/>
              </a:rPr>
              <a:t>versions</a:t>
            </a:r>
            <a:r>
              <a:rPr lang="de-DE" sz="900" dirty="0">
                <a:latin typeface="Pangolin" panose="00000500000000000000" pitchFamily="2" charset="0"/>
              </a:rPr>
              <a:t> on </a:t>
            </a:r>
            <a:r>
              <a:rPr lang="de-DE" sz="900" dirty="0" err="1">
                <a:latin typeface="Pangolin" panose="00000500000000000000" pitchFamily="2" charset="0"/>
              </a:rPr>
              <a:t>app</a:t>
            </a:r>
            <a:r>
              <a:rPr lang="de-DE" sz="900" dirty="0">
                <a:latin typeface="Pangolin" panose="00000500000000000000" pitchFamily="2" charset="0"/>
              </a:rPr>
              <a:t> </a:t>
            </a:r>
            <a:r>
              <a:rPr lang="de-DE" sz="900" dirty="0" err="1">
                <a:latin typeface="Pangolin" panose="00000500000000000000" pitchFamily="2" charset="0"/>
              </a:rPr>
              <a:t>usability</a:t>
            </a:r>
            <a:r>
              <a:rPr lang="de-DE" sz="900" dirty="0">
                <a:latin typeface="Pangolin" panose="00000500000000000000" pitchFamily="2" charset="0"/>
              </a:rPr>
              <a:t>.</a:t>
            </a:r>
            <a:br>
              <a:rPr lang="de-DE" sz="900" dirty="0">
                <a:latin typeface="Pangolin" panose="00000500000000000000" pitchFamily="2" charset="0"/>
              </a:rPr>
            </a:br>
            <a:endParaRPr lang="de-DE" sz="900" dirty="0">
              <a:latin typeface="Pangolin" panose="00000500000000000000" pitchFamily="2" charset="0"/>
            </a:endParaRPr>
          </a:p>
          <a:p>
            <a:pPr algn="ctr"/>
            <a:br>
              <a:rPr lang="de-DE" sz="900" dirty="0">
                <a:latin typeface="Pangolin" panose="00000500000000000000" pitchFamily="2" charset="0"/>
              </a:rPr>
            </a:br>
            <a:r>
              <a:rPr lang="de-DE" sz="900" b="1" dirty="0" err="1">
                <a:latin typeface="Pangolin" panose="00000500000000000000" pitchFamily="2" charset="0"/>
              </a:rPr>
              <a:t>Factor</a:t>
            </a:r>
            <a:r>
              <a:rPr lang="de-DE" sz="900" dirty="0">
                <a:latin typeface="Pangolin" panose="00000500000000000000" pitchFamily="2" charset="0"/>
              </a:rPr>
              <a:t>: Layout (</a:t>
            </a:r>
            <a:r>
              <a:rPr lang="de-DE" sz="900" dirty="0" err="1">
                <a:latin typeface="Pangolin" panose="00000500000000000000" pitchFamily="2" charset="0"/>
              </a:rPr>
              <a:t>with</a:t>
            </a:r>
            <a:r>
              <a:rPr lang="de-DE" sz="900" dirty="0">
                <a:latin typeface="Pangolin" panose="00000500000000000000" pitchFamily="2" charset="0"/>
              </a:rPr>
              <a:t> 2 </a:t>
            </a:r>
            <a:r>
              <a:rPr lang="de-DE" sz="900" dirty="0" err="1">
                <a:latin typeface="Pangolin" panose="00000500000000000000" pitchFamily="2" charset="0"/>
              </a:rPr>
              <a:t>levels</a:t>
            </a:r>
            <a:r>
              <a:rPr lang="de-DE" sz="900" dirty="0">
                <a:latin typeface="Pangolin" panose="00000500000000000000" pitchFamily="2" charset="0"/>
              </a:rPr>
              <a:t>)</a:t>
            </a:r>
            <a:endParaRPr lang="de-AT" sz="900" dirty="0">
              <a:solidFill>
                <a:schemeClr val="tx1"/>
              </a:solidFill>
              <a:latin typeface="Pangolin" panose="00000500000000000000" pitchFamily="2" charset="0"/>
            </a:endParaRPr>
          </a:p>
        </p:txBody>
      </p:sp>
      <p:sp>
        <p:nvSpPr>
          <p:cNvPr id="174" name="Textfeld 59">
            <a:extLst>
              <a:ext uri="{FF2B5EF4-FFF2-40B4-BE49-F238E27FC236}">
                <a16:creationId xmlns:a16="http://schemas.microsoft.com/office/drawing/2014/main" id="{149C9A28-BEB2-B13A-0DC8-3C55BC13EAFD}"/>
              </a:ext>
              <a:ext uri="{C183D7F6-B498-43B3-948B-1728B52AA6E4}">
                <adec:decorative xmlns:adec="http://schemas.microsoft.com/office/drawing/2017/decorative" val="1"/>
              </a:ext>
            </a:extLst>
          </p:cNvPr>
          <p:cNvSpPr txBox="1"/>
          <p:nvPr/>
        </p:nvSpPr>
        <p:spPr>
          <a:xfrm>
            <a:off x="2435575" y="4077157"/>
            <a:ext cx="1797422" cy="923330"/>
          </a:xfrm>
          <a:prstGeom prst="rect">
            <a:avLst/>
          </a:prstGeom>
          <a:noFill/>
        </p:spPr>
        <p:txBody>
          <a:bodyPr wrap="square">
            <a:spAutoFit/>
          </a:bodyPr>
          <a:lstStyle/>
          <a:p>
            <a:pPr algn="ctr"/>
            <a:r>
              <a:rPr lang="de-DE" sz="900" dirty="0" err="1">
                <a:latin typeface="Pangolin" panose="00000500000000000000" pitchFamily="2" charset="0"/>
              </a:rPr>
              <a:t>Testing</a:t>
            </a:r>
            <a:r>
              <a:rPr lang="de-DE" sz="900" dirty="0">
                <a:latin typeface="Pangolin" panose="00000500000000000000" pitchFamily="2" charset="0"/>
              </a:rPr>
              <a:t> </a:t>
            </a:r>
            <a:r>
              <a:rPr lang="de-DE" sz="900" dirty="0" err="1">
                <a:latin typeface="Pangolin" panose="00000500000000000000" pitchFamily="2" charset="0"/>
              </a:rPr>
              <a:t>the</a:t>
            </a:r>
            <a:r>
              <a:rPr lang="de-DE" sz="900" dirty="0">
                <a:latin typeface="Pangolin" panose="00000500000000000000" pitchFamily="2" charset="0"/>
              </a:rPr>
              <a:t> </a:t>
            </a:r>
            <a:r>
              <a:rPr lang="de-DE" sz="900" dirty="0" err="1">
                <a:latin typeface="Pangolin" panose="00000500000000000000" pitchFamily="2" charset="0"/>
              </a:rPr>
              <a:t>effect</a:t>
            </a:r>
            <a:r>
              <a:rPr lang="de-DE" sz="900" dirty="0">
                <a:latin typeface="Pangolin" panose="00000500000000000000" pitchFamily="2" charset="0"/>
              </a:rPr>
              <a:t> </a:t>
            </a:r>
            <a:r>
              <a:rPr lang="de-DE" sz="900" dirty="0" err="1">
                <a:latin typeface="Pangolin" panose="00000500000000000000" pitchFamily="2" charset="0"/>
              </a:rPr>
              <a:t>of</a:t>
            </a:r>
            <a:r>
              <a:rPr lang="de-DE" sz="900" dirty="0">
                <a:latin typeface="Pangolin" panose="00000500000000000000" pitchFamily="2" charset="0"/>
              </a:rPr>
              <a:t> </a:t>
            </a:r>
            <a:r>
              <a:rPr lang="de-DE" sz="900" dirty="0" err="1">
                <a:latin typeface="Pangolin" panose="00000500000000000000" pitchFamily="2" charset="0"/>
              </a:rPr>
              <a:t>two</a:t>
            </a:r>
            <a:r>
              <a:rPr lang="de-DE" sz="900" dirty="0">
                <a:latin typeface="Pangolin" panose="00000500000000000000" pitchFamily="2" charset="0"/>
              </a:rPr>
              <a:t> </a:t>
            </a:r>
            <a:br>
              <a:rPr lang="de-DE" sz="900" dirty="0">
                <a:latin typeface="Pangolin" panose="00000500000000000000" pitchFamily="2" charset="0"/>
              </a:rPr>
            </a:br>
            <a:r>
              <a:rPr lang="de-DE" sz="900" dirty="0" err="1">
                <a:latin typeface="Pangolin" panose="00000500000000000000" pitchFamily="2" charset="0"/>
              </a:rPr>
              <a:t>layout</a:t>
            </a:r>
            <a:r>
              <a:rPr lang="de-DE" sz="900" dirty="0">
                <a:latin typeface="Pangolin" panose="00000500000000000000" pitchFamily="2" charset="0"/>
              </a:rPr>
              <a:t> </a:t>
            </a:r>
            <a:r>
              <a:rPr lang="de-DE" sz="900" dirty="0" err="1">
                <a:latin typeface="Pangolin" panose="00000500000000000000" pitchFamily="2" charset="0"/>
              </a:rPr>
              <a:t>versions</a:t>
            </a:r>
            <a:r>
              <a:rPr lang="de-DE" sz="900" dirty="0">
                <a:latin typeface="Pangolin" panose="00000500000000000000" pitchFamily="2" charset="0"/>
              </a:rPr>
              <a:t> and </a:t>
            </a:r>
            <a:r>
              <a:rPr lang="de-DE" sz="900" dirty="0" err="1">
                <a:latin typeface="Pangolin" panose="00000500000000000000" pitchFamily="2" charset="0"/>
              </a:rPr>
              <a:t>user</a:t>
            </a:r>
            <a:r>
              <a:rPr lang="de-DE" sz="900" dirty="0">
                <a:latin typeface="Pangolin" panose="00000500000000000000" pitchFamily="2" charset="0"/>
              </a:rPr>
              <a:t> </a:t>
            </a:r>
            <a:r>
              <a:rPr lang="de-DE" sz="900" dirty="0" err="1">
                <a:latin typeface="Pangolin" panose="00000500000000000000" pitchFamily="2" charset="0"/>
              </a:rPr>
              <a:t>expertise</a:t>
            </a:r>
            <a:r>
              <a:rPr lang="de-DE" sz="900" dirty="0">
                <a:latin typeface="Pangolin" panose="00000500000000000000" pitchFamily="2" charset="0"/>
              </a:rPr>
              <a:t> on </a:t>
            </a:r>
            <a:r>
              <a:rPr lang="de-DE" sz="900" dirty="0" err="1">
                <a:latin typeface="Pangolin" panose="00000500000000000000" pitchFamily="2" charset="0"/>
              </a:rPr>
              <a:t>app</a:t>
            </a:r>
            <a:r>
              <a:rPr lang="de-DE" sz="900" dirty="0">
                <a:latin typeface="Pangolin" panose="00000500000000000000" pitchFamily="2" charset="0"/>
              </a:rPr>
              <a:t> </a:t>
            </a:r>
            <a:r>
              <a:rPr lang="de-DE" sz="900" dirty="0" err="1">
                <a:latin typeface="Pangolin" panose="00000500000000000000" pitchFamily="2" charset="0"/>
              </a:rPr>
              <a:t>usability</a:t>
            </a:r>
            <a:r>
              <a:rPr lang="de-DE" sz="900" dirty="0">
                <a:latin typeface="Pangolin" panose="00000500000000000000" pitchFamily="2" charset="0"/>
              </a:rPr>
              <a:t>.</a:t>
            </a:r>
          </a:p>
          <a:p>
            <a:pPr algn="ctr"/>
            <a:br>
              <a:rPr lang="de-DE" sz="900" dirty="0">
                <a:latin typeface="Pangolin" panose="00000500000000000000" pitchFamily="2" charset="0"/>
              </a:rPr>
            </a:br>
            <a:r>
              <a:rPr lang="de-DE" sz="900" b="1" dirty="0" err="1">
                <a:latin typeface="Pangolin" panose="00000500000000000000" pitchFamily="2" charset="0"/>
              </a:rPr>
              <a:t>Factors</a:t>
            </a:r>
            <a:r>
              <a:rPr lang="de-DE" sz="900" dirty="0">
                <a:latin typeface="Pangolin" panose="00000500000000000000" pitchFamily="2" charset="0"/>
              </a:rPr>
              <a:t>: Layout (</a:t>
            </a:r>
            <a:r>
              <a:rPr lang="de-DE" sz="900" dirty="0" err="1">
                <a:latin typeface="Pangolin" panose="00000500000000000000" pitchFamily="2" charset="0"/>
              </a:rPr>
              <a:t>with</a:t>
            </a:r>
            <a:r>
              <a:rPr lang="de-DE" sz="900" dirty="0">
                <a:latin typeface="Pangolin" panose="00000500000000000000" pitchFamily="2" charset="0"/>
              </a:rPr>
              <a:t> 2 </a:t>
            </a:r>
            <a:r>
              <a:rPr lang="de-DE" sz="900" dirty="0" err="1">
                <a:latin typeface="Pangolin" panose="00000500000000000000" pitchFamily="2" charset="0"/>
              </a:rPr>
              <a:t>levels</a:t>
            </a:r>
            <a:r>
              <a:rPr lang="de-DE" sz="900" dirty="0">
                <a:latin typeface="Pangolin" panose="00000500000000000000" pitchFamily="2" charset="0"/>
              </a:rPr>
              <a:t>)</a:t>
            </a:r>
            <a:br>
              <a:rPr lang="de-DE" sz="900" dirty="0">
                <a:latin typeface="Pangolin" panose="00000500000000000000" pitchFamily="2" charset="0"/>
              </a:rPr>
            </a:br>
            <a:r>
              <a:rPr lang="de-DE" sz="900" dirty="0">
                <a:latin typeface="Pangolin" panose="00000500000000000000" pitchFamily="2" charset="0"/>
              </a:rPr>
              <a:t>and Expertise (</a:t>
            </a:r>
            <a:r>
              <a:rPr lang="de-DE" sz="900" dirty="0" err="1">
                <a:latin typeface="Pangolin" panose="00000500000000000000" pitchFamily="2" charset="0"/>
              </a:rPr>
              <a:t>with</a:t>
            </a:r>
            <a:r>
              <a:rPr lang="de-DE" sz="900" dirty="0">
                <a:latin typeface="Pangolin" panose="00000500000000000000" pitchFamily="2" charset="0"/>
              </a:rPr>
              <a:t> 2 </a:t>
            </a:r>
            <a:r>
              <a:rPr lang="de-DE" sz="900" dirty="0" err="1">
                <a:latin typeface="Pangolin" panose="00000500000000000000" pitchFamily="2" charset="0"/>
              </a:rPr>
              <a:t>levels</a:t>
            </a:r>
            <a:r>
              <a:rPr lang="de-DE" sz="900" dirty="0">
                <a:latin typeface="Pangolin" panose="00000500000000000000" pitchFamily="2" charset="0"/>
              </a:rPr>
              <a:t>)</a:t>
            </a:r>
            <a:endParaRPr lang="de-AT" sz="900" dirty="0">
              <a:solidFill>
                <a:schemeClr val="tx1"/>
              </a:solidFill>
              <a:latin typeface="Pangolin" panose="00000500000000000000" pitchFamily="2" charset="0"/>
            </a:endParaRPr>
          </a:p>
        </p:txBody>
      </p:sp>
      <p:grpSp>
        <p:nvGrpSpPr>
          <p:cNvPr id="2059" name="Group 2058">
            <a:extLst>
              <a:ext uri="{FF2B5EF4-FFF2-40B4-BE49-F238E27FC236}">
                <a16:creationId xmlns:a16="http://schemas.microsoft.com/office/drawing/2014/main" id="{32424BEE-169D-6C1C-FB5E-77FB440C6163}"/>
              </a:ext>
              <a:ext uri="{C183D7F6-B498-43B3-948B-1728B52AA6E4}">
                <adec:decorative xmlns:adec="http://schemas.microsoft.com/office/drawing/2017/decorative" val="1"/>
              </a:ext>
            </a:extLst>
          </p:cNvPr>
          <p:cNvGrpSpPr/>
          <p:nvPr/>
        </p:nvGrpSpPr>
        <p:grpSpPr>
          <a:xfrm>
            <a:off x="428918" y="7198047"/>
            <a:ext cx="3841163" cy="2260278"/>
            <a:chOff x="428918" y="7198047"/>
            <a:chExt cx="3841163" cy="2260278"/>
          </a:xfrm>
        </p:grpSpPr>
        <p:sp>
          <p:nvSpPr>
            <p:cNvPr id="87" name="Textfeld 86">
              <a:extLst>
                <a:ext uri="{FF2B5EF4-FFF2-40B4-BE49-F238E27FC236}">
                  <a16:creationId xmlns:a16="http://schemas.microsoft.com/office/drawing/2014/main" id="{0FEEDB0B-F18E-4331-8D09-48B162106AC7}"/>
                </a:ext>
              </a:extLst>
            </p:cNvPr>
            <p:cNvSpPr txBox="1"/>
            <p:nvPr/>
          </p:nvSpPr>
          <p:spPr>
            <a:xfrm>
              <a:off x="717261" y="8194255"/>
              <a:ext cx="831522" cy="246221"/>
            </a:xfrm>
            <a:prstGeom prst="rect">
              <a:avLst/>
            </a:prstGeom>
            <a:noFill/>
          </p:spPr>
          <p:txBody>
            <a:bodyPr wrap="square">
              <a:spAutoFit/>
            </a:bodyPr>
            <a:lstStyle/>
            <a:p>
              <a:pPr algn="ctr"/>
              <a:r>
                <a:rPr lang="de-DE" sz="1000" dirty="0">
                  <a:latin typeface="Pangolin" panose="00000500000000000000" pitchFamily="2" charset="0"/>
                </a:rPr>
                <a:t>T-Test</a:t>
              </a:r>
              <a:endParaRPr lang="de-AT" sz="1000" dirty="0">
                <a:solidFill>
                  <a:schemeClr val="tx1"/>
                </a:solidFill>
                <a:latin typeface="Pangolin" panose="00000500000000000000" pitchFamily="2" charset="0"/>
              </a:endParaRPr>
            </a:p>
          </p:txBody>
        </p:sp>
        <p:pic>
          <p:nvPicPr>
            <p:cNvPr id="2054" name="Picture 6" descr="An Interactive Guide to Hypothesis Testing in Python">
              <a:extLst>
                <a:ext uri="{FF2B5EF4-FFF2-40B4-BE49-F238E27FC236}">
                  <a16:creationId xmlns:a16="http://schemas.microsoft.com/office/drawing/2014/main" id="{64F02F5F-CBEA-6FEE-F325-6E425B4ABDE8}"/>
                </a:ext>
              </a:extLst>
            </p:cNvPr>
            <p:cNvPicPr>
              <a:picLocks noChangeAspect="1" noChangeArrowheads="1"/>
            </p:cNvPicPr>
            <p:nvPr/>
          </p:nvPicPr>
          <p:blipFill rotWithShape="1">
            <a:blip r:embed="rId6">
              <a:grayscl/>
              <a:extLst>
                <a:ext uri="{28A0092B-C50C-407E-A947-70E740481C1C}">
                  <a14:useLocalDpi xmlns:a14="http://schemas.microsoft.com/office/drawing/2010/main" val="0"/>
                </a:ext>
              </a:extLst>
            </a:blip>
            <a:srcRect t="38871" b="38384"/>
            <a:stretch/>
          </p:blipFill>
          <p:spPr bwMode="auto">
            <a:xfrm>
              <a:off x="428918" y="8438150"/>
              <a:ext cx="3841163" cy="590422"/>
            </a:xfrm>
            <a:prstGeom prst="rect">
              <a:avLst/>
            </a:prstGeom>
            <a:noFill/>
            <a:extLst>
              <a:ext uri="{909E8E84-426E-40DD-AFC4-6F175D3DCCD1}">
                <a14:hiddenFill xmlns:a14="http://schemas.microsoft.com/office/drawing/2010/main">
                  <a:solidFill>
                    <a:srgbClr val="FFFFFF"/>
                  </a:solidFill>
                </a14:hiddenFill>
              </a:ext>
            </a:extLst>
          </p:spPr>
        </p:pic>
        <p:sp>
          <p:nvSpPr>
            <p:cNvPr id="180" name="Textfeld 86">
              <a:extLst>
                <a:ext uri="{FF2B5EF4-FFF2-40B4-BE49-F238E27FC236}">
                  <a16:creationId xmlns:a16="http://schemas.microsoft.com/office/drawing/2014/main" id="{6C6CE594-51A5-4830-8AF0-6839E73E8922}"/>
                </a:ext>
              </a:extLst>
            </p:cNvPr>
            <p:cNvSpPr txBox="1"/>
            <p:nvPr/>
          </p:nvSpPr>
          <p:spPr>
            <a:xfrm>
              <a:off x="1829261" y="8194255"/>
              <a:ext cx="1046844" cy="246221"/>
            </a:xfrm>
            <a:prstGeom prst="rect">
              <a:avLst/>
            </a:prstGeom>
            <a:noFill/>
          </p:spPr>
          <p:txBody>
            <a:bodyPr wrap="square">
              <a:spAutoFit/>
            </a:bodyPr>
            <a:lstStyle/>
            <a:p>
              <a:pPr algn="ctr"/>
              <a:r>
                <a:rPr lang="de-DE" sz="1000" dirty="0">
                  <a:latin typeface="Pangolin" panose="00000500000000000000" pitchFamily="2" charset="0"/>
                </a:rPr>
                <a:t>ANOVA Test</a:t>
              </a:r>
              <a:endParaRPr lang="de-AT" sz="1000" dirty="0">
                <a:solidFill>
                  <a:schemeClr val="tx1"/>
                </a:solidFill>
                <a:latin typeface="Pangolin" panose="00000500000000000000" pitchFamily="2" charset="0"/>
              </a:endParaRPr>
            </a:p>
          </p:txBody>
        </p:sp>
        <p:sp>
          <p:nvSpPr>
            <p:cNvPr id="181" name="Textfeld 86">
              <a:extLst>
                <a:ext uri="{FF2B5EF4-FFF2-40B4-BE49-F238E27FC236}">
                  <a16:creationId xmlns:a16="http://schemas.microsoft.com/office/drawing/2014/main" id="{AB38706A-A2C5-67EB-FEAF-5B1EE6EB2FBB}"/>
                </a:ext>
              </a:extLst>
            </p:cNvPr>
            <p:cNvSpPr txBox="1"/>
            <p:nvPr/>
          </p:nvSpPr>
          <p:spPr>
            <a:xfrm>
              <a:off x="3013954" y="8190175"/>
              <a:ext cx="1169690" cy="246221"/>
            </a:xfrm>
            <a:prstGeom prst="rect">
              <a:avLst/>
            </a:prstGeom>
            <a:noFill/>
          </p:spPr>
          <p:txBody>
            <a:bodyPr wrap="square">
              <a:spAutoFit/>
            </a:bodyPr>
            <a:lstStyle/>
            <a:p>
              <a:pPr algn="ctr"/>
              <a:r>
                <a:rPr lang="de-DE" sz="1000" dirty="0">
                  <a:latin typeface="Pangolin" panose="00000500000000000000" pitchFamily="2" charset="0"/>
                </a:rPr>
                <a:t>Chi-</a:t>
              </a:r>
              <a:r>
                <a:rPr lang="de-DE" sz="1000" dirty="0" err="1">
                  <a:latin typeface="Pangolin" panose="00000500000000000000" pitchFamily="2" charset="0"/>
                </a:rPr>
                <a:t>Squared</a:t>
              </a:r>
              <a:r>
                <a:rPr lang="de-DE" sz="1000" dirty="0">
                  <a:latin typeface="Pangolin" panose="00000500000000000000" pitchFamily="2" charset="0"/>
                </a:rPr>
                <a:t> Test</a:t>
              </a:r>
              <a:endParaRPr lang="de-AT" sz="1000" dirty="0">
                <a:solidFill>
                  <a:schemeClr val="tx1"/>
                </a:solidFill>
                <a:latin typeface="Pangolin" panose="00000500000000000000" pitchFamily="2" charset="0"/>
              </a:endParaRPr>
            </a:p>
          </p:txBody>
        </p:sp>
        <p:sp>
          <p:nvSpPr>
            <p:cNvPr id="182" name="Textfeld 86">
              <a:extLst>
                <a:ext uri="{FF2B5EF4-FFF2-40B4-BE49-F238E27FC236}">
                  <a16:creationId xmlns:a16="http://schemas.microsoft.com/office/drawing/2014/main" id="{1D187397-ADDC-1894-46BE-BCF413FC5652}"/>
                </a:ext>
              </a:extLst>
            </p:cNvPr>
            <p:cNvSpPr txBox="1"/>
            <p:nvPr/>
          </p:nvSpPr>
          <p:spPr>
            <a:xfrm>
              <a:off x="3046166" y="7557010"/>
              <a:ext cx="1169690" cy="400110"/>
            </a:xfrm>
            <a:prstGeom prst="rect">
              <a:avLst/>
            </a:prstGeom>
            <a:noFill/>
          </p:spPr>
          <p:txBody>
            <a:bodyPr wrap="square">
              <a:spAutoFit/>
            </a:bodyPr>
            <a:lstStyle/>
            <a:p>
              <a:pPr algn="ctr"/>
              <a:r>
                <a:rPr lang="de-DE" sz="1000" dirty="0" err="1">
                  <a:latin typeface="Pangolin" panose="00000500000000000000" pitchFamily="2" charset="0"/>
                </a:rPr>
                <a:t>Categorical</a:t>
              </a:r>
              <a:r>
                <a:rPr lang="de-DE" sz="1000" dirty="0">
                  <a:latin typeface="Pangolin" panose="00000500000000000000" pitchFamily="2" charset="0"/>
                </a:rPr>
                <a:t> vs. </a:t>
              </a:r>
              <a:r>
                <a:rPr lang="de-DE" sz="1000" dirty="0" err="1">
                  <a:latin typeface="Pangolin" panose="00000500000000000000" pitchFamily="2" charset="0"/>
                </a:rPr>
                <a:t>Categorical</a:t>
              </a:r>
              <a:endParaRPr lang="de-AT" sz="1000" dirty="0">
                <a:solidFill>
                  <a:schemeClr val="tx1"/>
                </a:solidFill>
                <a:latin typeface="Pangolin" panose="00000500000000000000" pitchFamily="2" charset="0"/>
              </a:endParaRPr>
            </a:p>
          </p:txBody>
        </p:sp>
        <p:sp>
          <p:nvSpPr>
            <p:cNvPr id="183" name="Textfeld 86">
              <a:extLst>
                <a:ext uri="{FF2B5EF4-FFF2-40B4-BE49-F238E27FC236}">
                  <a16:creationId xmlns:a16="http://schemas.microsoft.com/office/drawing/2014/main" id="{6BA23C7E-DC43-459E-FDAB-F5A27A665674}"/>
                </a:ext>
              </a:extLst>
            </p:cNvPr>
            <p:cNvSpPr txBox="1"/>
            <p:nvPr/>
          </p:nvSpPr>
          <p:spPr>
            <a:xfrm>
              <a:off x="1254457" y="7198047"/>
              <a:ext cx="948824" cy="400110"/>
            </a:xfrm>
            <a:prstGeom prst="rect">
              <a:avLst/>
            </a:prstGeom>
            <a:noFill/>
          </p:spPr>
          <p:txBody>
            <a:bodyPr wrap="square">
              <a:spAutoFit/>
            </a:bodyPr>
            <a:lstStyle/>
            <a:p>
              <a:pPr algn="ctr"/>
              <a:r>
                <a:rPr lang="de-DE" sz="1000" dirty="0" err="1">
                  <a:latin typeface="Pangolin" panose="00000500000000000000" pitchFamily="2" charset="0"/>
                </a:rPr>
                <a:t>Numeric</a:t>
              </a:r>
              <a:r>
                <a:rPr lang="de-DE" sz="1000" dirty="0">
                  <a:latin typeface="Pangolin" panose="00000500000000000000" pitchFamily="2" charset="0"/>
                </a:rPr>
                <a:t> vs. </a:t>
              </a:r>
              <a:r>
                <a:rPr lang="de-DE" sz="1000" dirty="0" err="1">
                  <a:latin typeface="Pangolin" panose="00000500000000000000" pitchFamily="2" charset="0"/>
                </a:rPr>
                <a:t>Categorical</a:t>
              </a:r>
              <a:endParaRPr lang="de-AT" sz="1000" dirty="0">
                <a:solidFill>
                  <a:schemeClr val="tx1"/>
                </a:solidFill>
                <a:latin typeface="Pangolin" panose="00000500000000000000" pitchFamily="2" charset="0"/>
              </a:endParaRPr>
            </a:p>
          </p:txBody>
        </p:sp>
        <p:sp>
          <p:nvSpPr>
            <p:cNvPr id="184" name="Textfeld 86">
              <a:extLst>
                <a:ext uri="{FF2B5EF4-FFF2-40B4-BE49-F238E27FC236}">
                  <a16:creationId xmlns:a16="http://schemas.microsoft.com/office/drawing/2014/main" id="{9E317013-A3FE-049C-C32F-2F7E225CB843}"/>
                </a:ext>
              </a:extLst>
            </p:cNvPr>
            <p:cNvSpPr txBox="1"/>
            <p:nvPr/>
          </p:nvSpPr>
          <p:spPr>
            <a:xfrm>
              <a:off x="506269" y="7719582"/>
              <a:ext cx="1169690" cy="246221"/>
            </a:xfrm>
            <a:prstGeom prst="rect">
              <a:avLst/>
            </a:prstGeom>
            <a:noFill/>
          </p:spPr>
          <p:txBody>
            <a:bodyPr wrap="square">
              <a:spAutoFit/>
            </a:bodyPr>
            <a:lstStyle/>
            <a:p>
              <a:pPr algn="ctr"/>
              <a:r>
                <a:rPr lang="de-DE" sz="1000" dirty="0">
                  <a:latin typeface="Pangolin" panose="00000500000000000000" pitchFamily="2" charset="0"/>
                </a:rPr>
                <a:t>2 Treatments</a:t>
              </a:r>
              <a:endParaRPr lang="de-AT" sz="1000" dirty="0">
                <a:solidFill>
                  <a:schemeClr val="tx1"/>
                </a:solidFill>
                <a:latin typeface="Pangolin" panose="00000500000000000000" pitchFamily="2" charset="0"/>
              </a:endParaRPr>
            </a:p>
          </p:txBody>
        </p:sp>
        <p:sp>
          <p:nvSpPr>
            <p:cNvPr id="185" name="Textfeld 86">
              <a:extLst>
                <a:ext uri="{FF2B5EF4-FFF2-40B4-BE49-F238E27FC236}">
                  <a16:creationId xmlns:a16="http://schemas.microsoft.com/office/drawing/2014/main" id="{E9FB2FA8-2310-3B41-504D-188A107E7B3D}"/>
                </a:ext>
              </a:extLst>
            </p:cNvPr>
            <p:cNvSpPr txBox="1"/>
            <p:nvPr/>
          </p:nvSpPr>
          <p:spPr>
            <a:xfrm>
              <a:off x="1763073" y="7721351"/>
              <a:ext cx="1169690" cy="246221"/>
            </a:xfrm>
            <a:prstGeom prst="rect">
              <a:avLst/>
            </a:prstGeom>
            <a:noFill/>
          </p:spPr>
          <p:txBody>
            <a:bodyPr wrap="square">
              <a:spAutoFit/>
            </a:bodyPr>
            <a:lstStyle/>
            <a:p>
              <a:pPr algn="ctr"/>
              <a:r>
                <a:rPr lang="de-DE" sz="1000" dirty="0">
                  <a:latin typeface="Pangolin" panose="00000500000000000000" pitchFamily="2" charset="0"/>
                </a:rPr>
                <a:t>3+ Treatments</a:t>
              </a:r>
              <a:endParaRPr lang="de-AT" sz="1000" dirty="0">
                <a:solidFill>
                  <a:schemeClr val="tx1"/>
                </a:solidFill>
                <a:latin typeface="Pangolin" panose="00000500000000000000" pitchFamily="2" charset="0"/>
              </a:endParaRPr>
            </a:p>
          </p:txBody>
        </p:sp>
        <p:pic>
          <p:nvPicPr>
            <p:cNvPr id="190" name="Picture 189" descr="Shape&#10;&#10;Description automatically generated with low confidence">
              <a:extLst>
                <a:ext uri="{FF2B5EF4-FFF2-40B4-BE49-F238E27FC236}">
                  <a16:creationId xmlns:a16="http://schemas.microsoft.com/office/drawing/2014/main" id="{E2685131-ED6C-05E6-28ED-395D62B6FA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383" flipH="1">
              <a:off x="1581252" y="7575627"/>
              <a:ext cx="133918" cy="233826"/>
            </a:xfrm>
            <a:prstGeom prst="rect">
              <a:avLst/>
            </a:prstGeom>
          </p:spPr>
        </p:pic>
        <p:pic>
          <p:nvPicPr>
            <p:cNvPr id="191" name="Picture 190" descr="Shape&#10;&#10;Description automatically generated with low confidence">
              <a:extLst>
                <a:ext uri="{FF2B5EF4-FFF2-40B4-BE49-F238E27FC236}">
                  <a16:creationId xmlns:a16="http://schemas.microsoft.com/office/drawing/2014/main" id="{8B1E2EE1-F6B0-41B7-A1FC-39A9047B33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437617">
              <a:off x="1711075" y="7570744"/>
              <a:ext cx="133918" cy="233826"/>
            </a:xfrm>
            <a:prstGeom prst="rect">
              <a:avLst/>
            </a:prstGeom>
          </p:spPr>
        </p:pic>
        <p:pic>
          <p:nvPicPr>
            <p:cNvPr id="2051" name="Picture 2050">
              <a:extLst>
                <a:ext uri="{FF2B5EF4-FFF2-40B4-BE49-F238E27FC236}">
                  <a16:creationId xmlns:a16="http://schemas.microsoft.com/office/drawing/2014/main" id="{7EC91BF4-9EB3-0D2C-3011-5CE83E0CA591}"/>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rot="10800000">
              <a:off x="1091114" y="7965787"/>
              <a:ext cx="112776" cy="207264"/>
            </a:xfrm>
            <a:prstGeom prst="rect">
              <a:avLst/>
            </a:prstGeom>
          </p:spPr>
        </p:pic>
        <p:pic>
          <p:nvPicPr>
            <p:cNvPr id="2053" name="Picture 2052">
              <a:extLst>
                <a:ext uri="{FF2B5EF4-FFF2-40B4-BE49-F238E27FC236}">
                  <a16:creationId xmlns:a16="http://schemas.microsoft.com/office/drawing/2014/main" id="{89052E30-0CA8-B3CF-128A-DC347DF4B8A3}"/>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rot="10800000">
              <a:off x="2321247" y="7967572"/>
              <a:ext cx="112776" cy="207264"/>
            </a:xfrm>
            <a:prstGeom prst="rect">
              <a:avLst/>
            </a:prstGeom>
          </p:spPr>
        </p:pic>
        <p:pic>
          <p:nvPicPr>
            <p:cNvPr id="2055" name="Picture 2054">
              <a:extLst>
                <a:ext uri="{FF2B5EF4-FFF2-40B4-BE49-F238E27FC236}">
                  <a16:creationId xmlns:a16="http://schemas.microsoft.com/office/drawing/2014/main" id="{78DDA39A-BCB8-0063-F95F-511EECA3B704}"/>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rot="10800000">
              <a:off x="3593673" y="7965787"/>
              <a:ext cx="112776" cy="207264"/>
            </a:xfrm>
            <a:prstGeom prst="rect">
              <a:avLst/>
            </a:prstGeom>
          </p:spPr>
        </p:pic>
        <p:sp>
          <p:nvSpPr>
            <p:cNvPr id="2058" name="Textfeld 86">
              <a:extLst>
                <a:ext uri="{FF2B5EF4-FFF2-40B4-BE49-F238E27FC236}">
                  <a16:creationId xmlns:a16="http://schemas.microsoft.com/office/drawing/2014/main" id="{EC3E5A66-61FC-A76D-FF16-EA96C7175BB5}"/>
                </a:ext>
              </a:extLst>
            </p:cNvPr>
            <p:cNvSpPr txBox="1"/>
            <p:nvPr/>
          </p:nvSpPr>
          <p:spPr>
            <a:xfrm>
              <a:off x="663478" y="9058215"/>
              <a:ext cx="2229111" cy="400110"/>
            </a:xfrm>
            <a:prstGeom prst="rect">
              <a:avLst/>
            </a:prstGeom>
            <a:noFill/>
          </p:spPr>
          <p:txBody>
            <a:bodyPr wrap="square">
              <a:spAutoFit/>
            </a:bodyPr>
            <a:lstStyle/>
            <a:p>
              <a:pPr algn="ctr"/>
              <a:r>
                <a:rPr lang="de-DE" sz="1000" dirty="0" err="1">
                  <a:latin typeface="Pangolin" panose="00000500000000000000" pitchFamily="2" charset="0"/>
                </a:rPr>
                <a:t>Or</a:t>
              </a:r>
              <a:r>
                <a:rPr lang="de-DE" sz="1000" dirty="0">
                  <a:latin typeface="Pangolin" panose="00000500000000000000" pitchFamily="2" charset="0"/>
                </a:rPr>
                <a:t> non-</a:t>
              </a:r>
              <a:r>
                <a:rPr lang="de-DE" sz="1000" dirty="0" err="1">
                  <a:latin typeface="Pangolin" panose="00000500000000000000" pitchFamily="2" charset="0"/>
                </a:rPr>
                <a:t>parametric</a:t>
              </a:r>
              <a:r>
                <a:rPr lang="de-DE" sz="1000" dirty="0">
                  <a:latin typeface="Pangolin" panose="00000500000000000000" pitchFamily="2" charset="0"/>
                </a:rPr>
                <a:t> </a:t>
              </a:r>
              <a:r>
                <a:rPr lang="de-DE" sz="1000" dirty="0" err="1">
                  <a:latin typeface="Pangolin" panose="00000500000000000000" pitchFamily="2" charset="0"/>
                </a:rPr>
                <a:t>tests</a:t>
              </a:r>
              <a:r>
                <a:rPr lang="de-DE" sz="1000" dirty="0">
                  <a:latin typeface="Pangolin" panose="00000500000000000000" pitchFamily="2" charset="0"/>
                </a:rPr>
                <a:t> </a:t>
              </a:r>
              <a:r>
                <a:rPr lang="de-DE" sz="1000" dirty="0" err="1">
                  <a:latin typeface="Pangolin" panose="00000500000000000000" pitchFamily="2" charset="0"/>
                </a:rPr>
                <a:t>depending</a:t>
              </a:r>
              <a:r>
                <a:rPr lang="de-DE" sz="1000" dirty="0">
                  <a:latin typeface="Pangolin" panose="00000500000000000000" pitchFamily="2" charset="0"/>
                </a:rPr>
                <a:t> on </a:t>
              </a:r>
              <a:r>
                <a:rPr lang="de-DE" sz="1000" dirty="0" err="1">
                  <a:latin typeface="Pangolin" panose="00000500000000000000" pitchFamily="2" charset="0"/>
                </a:rPr>
                <a:t>test</a:t>
              </a:r>
              <a:r>
                <a:rPr lang="de-DE" sz="1000" dirty="0">
                  <a:latin typeface="Pangolin" panose="00000500000000000000" pitchFamily="2" charset="0"/>
                </a:rPr>
                <a:t> design and </a:t>
              </a:r>
              <a:r>
                <a:rPr lang="de-DE" sz="1000" dirty="0" err="1">
                  <a:latin typeface="Pangolin" panose="00000500000000000000" pitchFamily="2" charset="0"/>
                </a:rPr>
                <a:t>data</a:t>
              </a:r>
              <a:r>
                <a:rPr lang="de-DE" sz="1000" dirty="0">
                  <a:latin typeface="Pangolin" panose="00000500000000000000" pitchFamily="2" charset="0"/>
                </a:rPr>
                <a:t> </a:t>
              </a:r>
              <a:r>
                <a:rPr lang="de-DE" sz="1000" dirty="0" err="1">
                  <a:latin typeface="Pangolin" panose="00000500000000000000" pitchFamily="2" charset="0"/>
                </a:rPr>
                <a:t>distribution</a:t>
              </a:r>
              <a:endParaRPr lang="de-AT" sz="1000" dirty="0">
                <a:solidFill>
                  <a:schemeClr val="tx1"/>
                </a:solidFill>
                <a:latin typeface="Pangolin" panose="00000500000000000000" pitchFamily="2" charset="0"/>
              </a:endParaRPr>
            </a:p>
          </p:txBody>
        </p:sp>
      </p:grpSp>
      <p:pic>
        <p:nvPicPr>
          <p:cNvPr id="19" name="Graphic 18">
            <a:extLst>
              <a:ext uri="{FF2B5EF4-FFF2-40B4-BE49-F238E27FC236}">
                <a16:creationId xmlns:a16="http://schemas.microsoft.com/office/drawing/2014/main" id="{7DDFD030-DC86-4220-A03A-9EDE0FFCDB4C}"/>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49389" y="2116789"/>
            <a:ext cx="274320" cy="274320"/>
          </a:xfrm>
          <a:prstGeom prst="rect">
            <a:avLst/>
          </a:prstGeom>
        </p:spPr>
      </p:pic>
      <p:pic>
        <p:nvPicPr>
          <p:cNvPr id="21" name="Graphic 20">
            <a:extLst>
              <a:ext uri="{FF2B5EF4-FFF2-40B4-BE49-F238E27FC236}">
                <a16:creationId xmlns:a16="http://schemas.microsoft.com/office/drawing/2014/main" id="{F0D28474-2264-41F8-8B7A-7FD56E9BBE24}"/>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9155" y="2116789"/>
            <a:ext cx="274320" cy="274320"/>
          </a:xfrm>
          <a:prstGeom prst="rect">
            <a:avLst/>
          </a:prstGeom>
        </p:spPr>
      </p:pic>
      <p:pic>
        <p:nvPicPr>
          <p:cNvPr id="75" name="Graphic 74">
            <a:extLst>
              <a:ext uri="{FF2B5EF4-FFF2-40B4-BE49-F238E27FC236}">
                <a16:creationId xmlns:a16="http://schemas.microsoft.com/office/drawing/2014/main" id="{D1DAD654-5799-4784-9B73-54AAA3FDE726}"/>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9271" y="2116789"/>
            <a:ext cx="274320" cy="274320"/>
          </a:xfrm>
          <a:prstGeom prst="rect">
            <a:avLst/>
          </a:prstGeom>
        </p:spPr>
      </p:pic>
      <p:pic>
        <p:nvPicPr>
          <p:cNvPr id="76" name="Graphic 75">
            <a:extLst>
              <a:ext uri="{FF2B5EF4-FFF2-40B4-BE49-F238E27FC236}">
                <a16:creationId xmlns:a16="http://schemas.microsoft.com/office/drawing/2014/main" id="{C9F96897-C253-4883-ADB8-FE4F4497C613}"/>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43039" y="1879619"/>
            <a:ext cx="274320" cy="274320"/>
          </a:xfrm>
          <a:prstGeom prst="rect">
            <a:avLst/>
          </a:prstGeom>
        </p:spPr>
      </p:pic>
      <p:pic>
        <p:nvPicPr>
          <p:cNvPr id="77" name="Graphic 76">
            <a:extLst>
              <a:ext uri="{FF2B5EF4-FFF2-40B4-BE49-F238E27FC236}">
                <a16:creationId xmlns:a16="http://schemas.microsoft.com/office/drawing/2014/main" id="{8C180C1A-5CB4-458B-AF43-DBC005F06EB1}"/>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9213" y="2116789"/>
            <a:ext cx="274320" cy="274320"/>
          </a:xfrm>
          <a:prstGeom prst="rect">
            <a:avLst/>
          </a:prstGeom>
        </p:spPr>
      </p:pic>
      <p:pic>
        <p:nvPicPr>
          <p:cNvPr id="78" name="Graphic 77">
            <a:extLst>
              <a:ext uri="{FF2B5EF4-FFF2-40B4-BE49-F238E27FC236}">
                <a16:creationId xmlns:a16="http://schemas.microsoft.com/office/drawing/2014/main" id="{95231C6F-9439-4F46-A57D-EA6C5B3A7B67}"/>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59329" y="2116789"/>
            <a:ext cx="274320" cy="274320"/>
          </a:xfrm>
          <a:prstGeom prst="rect">
            <a:avLst/>
          </a:prstGeom>
        </p:spPr>
      </p:pic>
      <p:pic>
        <p:nvPicPr>
          <p:cNvPr id="79" name="Graphic 78">
            <a:extLst>
              <a:ext uri="{FF2B5EF4-FFF2-40B4-BE49-F238E27FC236}">
                <a16:creationId xmlns:a16="http://schemas.microsoft.com/office/drawing/2014/main" id="{73A9B77B-490C-4B38-9040-EEB88C2990E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54717" y="1873260"/>
            <a:ext cx="274320" cy="274320"/>
          </a:xfrm>
          <a:prstGeom prst="rect">
            <a:avLst/>
          </a:prstGeom>
        </p:spPr>
      </p:pic>
      <p:pic>
        <p:nvPicPr>
          <p:cNvPr id="80" name="Graphic 79">
            <a:extLst>
              <a:ext uri="{FF2B5EF4-FFF2-40B4-BE49-F238E27FC236}">
                <a16:creationId xmlns:a16="http://schemas.microsoft.com/office/drawing/2014/main" id="{A9C90601-79CC-4302-BD66-FC9D507BFEA8}"/>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39088" y="1616184"/>
            <a:ext cx="274320" cy="274320"/>
          </a:xfrm>
          <a:prstGeom prst="rect">
            <a:avLst/>
          </a:prstGeom>
        </p:spPr>
      </p:pic>
      <p:sp>
        <p:nvSpPr>
          <p:cNvPr id="139" name="Textfeld 138">
            <a:extLst>
              <a:ext uri="{FF2B5EF4-FFF2-40B4-BE49-F238E27FC236}">
                <a16:creationId xmlns:a16="http://schemas.microsoft.com/office/drawing/2014/main" id="{7DF46593-FDC1-43BF-A1DE-F467E9DB3007}"/>
              </a:ext>
            </a:extLst>
          </p:cNvPr>
          <p:cNvSpPr txBox="1">
            <a:spLocks noGrp="1"/>
          </p:cNvSpPr>
          <p:nvPr>
            <p:ph type="title" idx="4294967295"/>
          </p:nvPr>
        </p:nvSpPr>
        <p:spPr>
          <a:xfrm>
            <a:off x="114551" y="221488"/>
            <a:ext cx="3985335"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Reporting Central </a:t>
            </a:r>
            <a:r>
              <a:rPr kumimoji="0" lang="de-DE" sz="10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Tendency</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5" name="Textfeld 14">
            <a:extLst>
              <a:ext uri="{FF2B5EF4-FFF2-40B4-BE49-F238E27FC236}">
                <a16:creationId xmlns:a16="http://schemas.microsoft.com/office/drawing/2014/main" id="{6610DFC2-B3B2-4A1D-B639-460D315FDEC5}"/>
              </a:ext>
            </a:extLst>
          </p:cNvPr>
          <p:cNvSpPr txBox="1"/>
          <p:nvPr/>
        </p:nvSpPr>
        <p:spPr>
          <a:xfrm>
            <a:off x="232306" y="593080"/>
            <a:ext cx="3031594" cy="307777"/>
          </a:xfrm>
          <a:prstGeom prst="rect">
            <a:avLst/>
          </a:prstGeom>
          <a:noFill/>
        </p:spPr>
        <p:txBody>
          <a:bodyPr wrap="square">
            <a:spAutoFit/>
          </a:bodyPr>
          <a:lstStyle/>
          <a:p>
            <a:r>
              <a:rPr lang="de-DE" sz="1400" b="1" dirty="0">
                <a:latin typeface="Pangolin" panose="00000500000000000000" pitchFamily="2" charset="0"/>
              </a:rPr>
              <a:t>REPORTING ORDINAL SCALES</a:t>
            </a:r>
            <a:endParaRPr lang="de-AT" sz="1400" b="1" dirty="0">
              <a:solidFill>
                <a:schemeClr val="tx1"/>
              </a:solidFill>
              <a:latin typeface="Pangolin" panose="00000500000000000000" pitchFamily="2" charset="0"/>
            </a:endParaRPr>
          </a:p>
        </p:txBody>
      </p:sp>
      <p:sp>
        <p:nvSpPr>
          <p:cNvPr id="12" name="Textfeld 11">
            <a:extLst>
              <a:ext uri="{FF2B5EF4-FFF2-40B4-BE49-F238E27FC236}">
                <a16:creationId xmlns:a16="http://schemas.microsoft.com/office/drawing/2014/main" id="{9E275761-C4B2-4E02-9B6B-11C49F354887}"/>
              </a:ext>
            </a:extLst>
          </p:cNvPr>
          <p:cNvSpPr txBox="1"/>
          <p:nvPr/>
        </p:nvSpPr>
        <p:spPr>
          <a:xfrm>
            <a:off x="4581525" y="625084"/>
            <a:ext cx="2044169" cy="1015663"/>
          </a:xfrm>
          <a:prstGeom prst="rect">
            <a:avLst/>
          </a:prstGeom>
          <a:noFill/>
        </p:spPr>
        <p:txBody>
          <a:bodyPr wrap="square">
            <a:spAutoFit/>
          </a:bodyPr>
          <a:lstStyle/>
          <a:p>
            <a:pPr algn="ct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also </a:t>
            </a:r>
            <a:r>
              <a:rPr lang="de-DE" sz="1000" dirty="0" err="1">
                <a:latin typeface="Pangolin" panose="00000500000000000000" pitchFamily="2" charset="0"/>
              </a:rPr>
              <a:t>use</a:t>
            </a:r>
            <a:r>
              <a:rPr lang="de-DE" sz="1000" dirty="0">
                <a:latin typeface="Pangolin" panose="00000500000000000000" pitchFamily="2" charset="0"/>
              </a:rPr>
              <a:t> </a:t>
            </a:r>
            <a:r>
              <a:rPr lang="de-DE" sz="1000" dirty="0" err="1">
                <a:latin typeface="Pangolin" panose="00000500000000000000" pitchFamily="2" charset="0"/>
              </a:rPr>
              <a:t>histograms</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report</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distribution</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answer</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single</a:t>
            </a:r>
            <a:r>
              <a:rPr lang="de-DE" sz="1000" dirty="0">
                <a:latin typeface="Pangolin" panose="00000500000000000000" pitchFamily="2" charset="0"/>
              </a:rPr>
              <a:t> </a:t>
            </a:r>
            <a:r>
              <a:rPr lang="de-DE" sz="1000" dirty="0" err="1">
                <a:latin typeface="Pangolin" panose="00000500000000000000" pitchFamily="2" charset="0"/>
              </a:rPr>
              <a:t>scale</a:t>
            </a:r>
            <a:r>
              <a:rPr lang="de-DE" sz="1000" dirty="0">
                <a:latin typeface="Pangolin" panose="00000500000000000000" pitchFamily="2" charset="0"/>
              </a:rPr>
              <a:t> </a:t>
            </a:r>
            <a:r>
              <a:rPr lang="de-DE" sz="1000" dirty="0" err="1">
                <a:latin typeface="Pangolin" panose="00000500000000000000" pitchFamily="2" charset="0"/>
              </a:rPr>
              <a:t>items</a:t>
            </a:r>
            <a:r>
              <a:rPr lang="de-DE" sz="1000" dirty="0">
                <a:latin typeface="Pangolin" panose="00000500000000000000" pitchFamily="2" charset="0"/>
              </a:rPr>
              <a:t>.</a:t>
            </a:r>
            <a:br>
              <a:rPr lang="de-DE" sz="1000" dirty="0">
                <a:latin typeface="Pangolin" panose="00000500000000000000" pitchFamily="2" charset="0"/>
              </a:rPr>
            </a:br>
            <a:r>
              <a:rPr lang="de-DE" sz="1000" dirty="0">
                <a:latin typeface="Pangolin" panose="00000500000000000000" pitchFamily="2" charset="0"/>
              </a:rPr>
              <a:t>Boxplots </a:t>
            </a:r>
            <a:r>
              <a:rPr lang="de-DE" sz="1000" dirty="0" err="1">
                <a:latin typeface="Pangolin" panose="00000500000000000000" pitchFamily="2" charset="0"/>
              </a:rPr>
              <a:t>are</a:t>
            </a:r>
            <a:r>
              <a:rPr lang="de-DE" sz="1000" dirty="0">
                <a:latin typeface="Pangolin" panose="00000500000000000000" pitchFamily="2" charset="0"/>
              </a:rPr>
              <a:t> also a </a:t>
            </a:r>
            <a:r>
              <a:rPr lang="de-DE" sz="1000" dirty="0" err="1">
                <a:latin typeface="Pangolin" panose="00000500000000000000" pitchFamily="2" charset="0"/>
              </a:rPr>
              <a:t>good</a:t>
            </a:r>
            <a:r>
              <a:rPr lang="de-DE" sz="1000" dirty="0">
                <a:latin typeface="Pangolin" panose="00000500000000000000" pitchFamily="2" charset="0"/>
              </a:rPr>
              <a:t> alternative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show</a:t>
            </a:r>
            <a:r>
              <a:rPr lang="de-DE" sz="1000" dirty="0">
                <a:latin typeface="Pangolin" panose="00000500000000000000" pitchFamily="2" charset="0"/>
              </a:rPr>
              <a:t> </a:t>
            </a:r>
            <a:br>
              <a:rPr lang="de-DE" sz="1000" dirty="0">
                <a:latin typeface="Pangolin" panose="00000500000000000000" pitchFamily="2" charset="0"/>
              </a:rPr>
            </a:b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answer</a:t>
            </a:r>
            <a:r>
              <a:rPr lang="de-DE" sz="1000" dirty="0">
                <a:latin typeface="Pangolin" panose="00000500000000000000" pitchFamily="2" charset="0"/>
              </a:rPr>
              <a:t> </a:t>
            </a:r>
            <a:r>
              <a:rPr lang="de-DE" sz="1000" dirty="0" err="1">
                <a:latin typeface="Pangolin" panose="00000500000000000000" pitchFamily="2" charset="0"/>
              </a:rPr>
              <a:t>distribution</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8A9EA24-6A62-46F6-8F78-DDE2F08CEDA1}"/>
              </a:ext>
            </a:extLst>
          </p:cNvPr>
          <p:cNvSpPr txBox="1"/>
          <p:nvPr/>
        </p:nvSpPr>
        <p:spPr>
          <a:xfrm>
            <a:off x="232306" y="3682879"/>
            <a:ext cx="3450694" cy="307777"/>
          </a:xfrm>
          <a:prstGeom prst="rect">
            <a:avLst/>
          </a:prstGeom>
          <a:noFill/>
        </p:spPr>
        <p:txBody>
          <a:bodyPr wrap="square">
            <a:spAutoFit/>
          </a:bodyPr>
          <a:lstStyle/>
          <a:p>
            <a:r>
              <a:rPr lang="de-DE" sz="1400" b="1" dirty="0">
                <a:latin typeface="Pangolin" panose="00000500000000000000" pitchFamily="2" charset="0"/>
              </a:rPr>
              <a:t>CHARTS REFLECT THE TEST DESIGN</a:t>
            </a:r>
            <a:endParaRPr lang="de-AT" sz="1400" b="1"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0BA6042-0FCB-42AA-A6DD-3F5DA6D4A599}"/>
              </a:ext>
            </a:extLst>
          </p:cNvPr>
          <p:cNvSpPr txBox="1"/>
          <p:nvPr/>
        </p:nvSpPr>
        <p:spPr>
          <a:xfrm>
            <a:off x="4591846" y="3663218"/>
            <a:ext cx="2044169" cy="1015663"/>
          </a:xfrm>
          <a:prstGeom prst="rect">
            <a:avLst/>
          </a:prstGeom>
          <a:noFill/>
        </p:spPr>
        <p:txBody>
          <a:bodyPr wrap="square">
            <a:spAutoFit/>
          </a:bodyPr>
          <a:lstStyle/>
          <a:p>
            <a:pPr algn="ctr"/>
            <a:r>
              <a:rPr lang="en-GB" sz="1000" dirty="0">
                <a:latin typeface="Pangolin" panose="00000500000000000000" pitchFamily="2" charset="0"/>
              </a:rPr>
              <a:t>You can easily present the comparison between the values you collected with bars and boxplots.  For factorial tests, you can group bars and boxplots according to one of the factors.</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E615401-E674-45E7-9EB1-0F33502FC537}"/>
              </a:ext>
            </a:extLst>
          </p:cNvPr>
          <p:cNvSpPr txBox="1"/>
          <p:nvPr/>
        </p:nvSpPr>
        <p:spPr>
          <a:xfrm>
            <a:off x="232306" y="6777944"/>
            <a:ext cx="2044169" cy="307777"/>
          </a:xfrm>
          <a:prstGeom prst="rect">
            <a:avLst/>
          </a:prstGeom>
          <a:noFill/>
        </p:spPr>
        <p:txBody>
          <a:bodyPr wrap="square">
            <a:spAutoFit/>
          </a:bodyPr>
          <a:lstStyle/>
          <a:p>
            <a:r>
              <a:rPr lang="de-DE" sz="1400" b="1" dirty="0">
                <a:latin typeface="Pangolin" panose="00000500000000000000" pitchFamily="2" charset="0"/>
              </a:rPr>
              <a:t>STATISTICAL TESTS</a:t>
            </a:r>
            <a:endParaRPr lang="de-AT" sz="1400" b="1"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0FFBA7D3-0B48-4C9E-91CF-00440C387117}"/>
              </a:ext>
            </a:extLst>
          </p:cNvPr>
          <p:cNvSpPr txBox="1"/>
          <p:nvPr/>
        </p:nvSpPr>
        <p:spPr>
          <a:xfrm>
            <a:off x="4581525" y="6787807"/>
            <a:ext cx="2044169" cy="861774"/>
          </a:xfrm>
          <a:prstGeom prst="rect">
            <a:avLst/>
          </a:prstGeom>
          <a:noFill/>
        </p:spPr>
        <p:txBody>
          <a:bodyPr wrap="square">
            <a:spAutoFit/>
          </a:bodyPr>
          <a:lstStyle/>
          <a:p>
            <a:pPr algn="ctr"/>
            <a:r>
              <a:rPr lang="de-DE" sz="1000" dirty="0">
                <a:latin typeface="Pangolin" panose="00000500000000000000" pitchFamily="2" charset="0"/>
              </a:rPr>
              <a:t>Statistical </a:t>
            </a:r>
            <a:r>
              <a:rPr lang="de-DE" sz="1000" dirty="0" err="1">
                <a:latin typeface="Pangolin" panose="00000500000000000000" pitchFamily="2" charset="0"/>
              </a:rPr>
              <a:t>tests</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t>
            </a:r>
            <a:r>
              <a:rPr lang="de-DE" sz="1000" dirty="0" err="1">
                <a:latin typeface="Pangolin" panose="00000500000000000000" pitchFamily="2" charset="0"/>
              </a:rPr>
              <a:t>be</a:t>
            </a:r>
            <a:r>
              <a:rPr lang="de-DE" sz="1000" dirty="0">
                <a:latin typeface="Pangolin" panose="00000500000000000000" pitchFamily="2" charset="0"/>
              </a:rPr>
              <a:t> </a:t>
            </a:r>
            <a:r>
              <a:rPr lang="de-DE" sz="1000" dirty="0" err="1">
                <a:latin typeface="Pangolin" panose="00000500000000000000" pitchFamily="2" charset="0"/>
              </a:rPr>
              <a:t>used</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report</a:t>
            </a:r>
            <a:r>
              <a:rPr lang="de-DE" sz="1000" dirty="0">
                <a:latin typeface="Pangolin" panose="00000500000000000000" pitchFamily="2" charset="0"/>
              </a:rPr>
              <a:t> </a:t>
            </a:r>
            <a:r>
              <a:rPr lang="de-DE" sz="1000" dirty="0" err="1">
                <a:latin typeface="Pangolin" panose="00000500000000000000" pitchFamily="2" charset="0"/>
              </a:rPr>
              <a:t>correlations</a:t>
            </a:r>
            <a:r>
              <a:rPr lang="de-DE" sz="1000" dirty="0">
                <a:latin typeface="Pangolin" panose="00000500000000000000" pitchFamily="2" charset="0"/>
              </a:rPr>
              <a:t> and </a:t>
            </a:r>
            <a:r>
              <a:rPr lang="de-DE" sz="1000" dirty="0" err="1">
                <a:latin typeface="Pangolin" panose="00000500000000000000" pitchFamily="2" charset="0"/>
              </a:rPr>
              <a:t>test</a:t>
            </a:r>
            <a:r>
              <a:rPr lang="de-DE" sz="1000" dirty="0">
                <a:latin typeface="Pangolin" panose="00000500000000000000" pitchFamily="2" charset="0"/>
              </a:rPr>
              <a:t> </a:t>
            </a:r>
            <a:r>
              <a:rPr lang="de-DE" sz="1000" dirty="0" err="1">
                <a:latin typeface="Pangolin" panose="00000500000000000000" pitchFamily="2" charset="0"/>
              </a:rPr>
              <a:t>hypotheses</a:t>
            </a:r>
            <a:r>
              <a:rPr lang="de-DE" sz="1000" dirty="0">
                <a:latin typeface="Pangolin" panose="00000500000000000000" pitchFamily="2" charset="0"/>
              </a:rPr>
              <a:t>. The </a:t>
            </a:r>
            <a:r>
              <a:rPr lang="de-DE" sz="1000" dirty="0" err="1">
                <a:latin typeface="Pangolin" panose="00000500000000000000" pitchFamily="2" charset="0"/>
              </a:rPr>
              <a:t>choice</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test</a:t>
            </a:r>
            <a:r>
              <a:rPr lang="de-DE" sz="1000" dirty="0">
                <a:latin typeface="Pangolin" panose="00000500000000000000" pitchFamily="2" charset="0"/>
              </a:rPr>
              <a:t> will </a:t>
            </a:r>
            <a:r>
              <a:rPr lang="de-DE" sz="1000" dirty="0" err="1">
                <a:latin typeface="Pangolin" panose="00000500000000000000" pitchFamily="2" charset="0"/>
              </a:rPr>
              <a:t>depend</a:t>
            </a:r>
            <a:r>
              <a:rPr lang="de-DE" sz="1000" dirty="0">
                <a:latin typeface="Pangolin" panose="00000500000000000000" pitchFamily="2" charset="0"/>
              </a:rPr>
              <a:t> on </a:t>
            </a:r>
            <a:r>
              <a:rPr lang="de-DE" sz="1000" dirty="0" err="1">
                <a:latin typeface="Pangolin" panose="00000500000000000000" pitchFamily="2" charset="0"/>
              </a:rPr>
              <a:t>the</a:t>
            </a:r>
            <a:r>
              <a:rPr lang="de-DE" sz="1000" dirty="0">
                <a:latin typeface="Pangolin" panose="00000500000000000000" pitchFamily="2" charset="0"/>
              </a:rPr>
              <a:t> variable type </a:t>
            </a:r>
            <a:br>
              <a:rPr lang="de-DE" sz="1000" dirty="0">
                <a:latin typeface="Pangolin" panose="00000500000000000000" pitchFamily="2" charset="0"/>
              </a:rPr>
            </a:br>
            <a:r>
              <a:rPr lang="de-DE" sz="1000" dirty="0">
                <a:latin typeface="Pangolin" panose="00000500000000000000" pitchFamily="2" charset="0"/>
              </a:rPr>
              <a:t>and </a:t>
            </a:r>
            <a:r>
              <a:rPr lang="de-DE" sz="1000" dirty="0" err="1">
                <a:latin typeface="Pangolin" panose="00000500000000000000" pitchFamily="2" charset="0"/>
              </a:rPr>
              <a:t>its</a:t>
            </a:r>
            <a:r>
              <a:rPr lang="de-DE" sz="1000" dirty="0">
                <a:latin typeface="Pangolin" panose="00000500000000000000" pitchFamily="2" charset="0"/>
              </a:rPr>
              <a:t> </a:t>
            </a:r>
            <a:r>
              <a:rPr lang="de-DE" sz="1000" dirty="0" err="1">
                <a:latin typeface="Pangolin" panose="00000500000000000000" pitchFamily="2" charset="0"/>
              </a:rPr>
              <a:t>distribution</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240356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0" y="790575"/>
            <a:ext cx="5778073" cy="1107996"/>
          </a:xfrm>
          <a:prstGeom prst="rect">
            <a:avLst/>
          </a:prstGeom>
          <a:noFill/>
        </p:spPr>
        <p:txBody>
          <a:bodyPr wrap="square" rtlCol="0">
            <a:spAutoFit/>
          </a:bodyPr>
          <a:lstStyle/>
          <a:p>
            <a:r>
              <a:rPr lang="de-AT" sz="1100" b="1" dirty="0">
                <a:latin typeface="Segoe UI" panose="020B0502040204020203" pitchFamily="34" charset="0"/>
                <a:cs typeface="Segoe UI" panose="020B0502040204020203" pitchFamily="34" charset="0"/>
              </a:rPr>
              <a:t>Sources:</a:t>
            </a:r>
          </a:p>
          <a:p>
            <a:endParaRPr lang="de-AT" sz="1100" dirty="0">
              <a:latin typeface="Segoe UI" panose="020B0502040204020203" pitchFamily="34" charset="0"/>
              <a:cs typeface="Segoe UI" panose="020B0502040204020203" pitchFamily="34" charset="0"/>
            </a:endParaRPr>
          </a:p>
          <a:p>
            <a:endParaRPr lang="de-AT" sz="1100" dirty="0">
              <a:latin typeface="Segoe UI" panose="020B0502040204020203" pitchFamily="34" charset="0"/>
              <a:cs typeface="Segoe UI" panose="020B0502040204020203" pitchFamily="34" charset="0"/>
            </a:endParaRPr>
          </a:p>
          <a:p>
            <a:r>
              <a:rPr lang="en-US" sz="1100" dirty="0">
                <a:latin typeface="Segoe UI" panose="020B0502040204020203" pitchFamily="34" charset="0"/>
                <a:cs typeface="Segoe UI" panose="020B0502040204020203" pitchFamily="34" charset="0"/>
              </a:rPr>
              <a:t>Downey, A. (2014). Think stats: exploratory data analysis. O'Reilly Media, Inc.</a:t>
            </a:r>
          </a:p>
          <a:p>
            <a:endParaRPr lang="en-US" sz="1100" dirty="0">
              <a:latin typeface="Segoe UI" panose="020B0502040204020203" pitchFamily="34" charset="0"/>
              <a:cs typeface="Segoe UI" panose="020B0502040204020203" pitchFamily="34" charset="0"/>
            </a:endParaRPr>
          </a:p>
          <a:p>
            <a:r>
              <a:rPr lang="en-US" sz="1100" dirty="0">
                <a:latin typeface="Segoe UI" panose="020B0502040204020203" pitchFamily="34" charset="0"/>
                <a:cs typeface="Segoe UI" panose="020B0502040204020203" pitchFamily="34" charset="0"/>
              </a:rPr>
              <a:t>Field, A. (2022). An adventure in statistics: The reality enigma. Sage. </a:t>
            </a:r>
            <a:endParaRPr lang="de-AT" sz="1100" dirty="0">
              <a:latin typeface="Segoe UI" panose="020B0502040204020203" pitchFamily="34" charset="0"/>
              <a:cs typeface="Segoe UI" panose="020B0502040204020203" pitchFamily="34" charset="0"/>
            </a:endParaRPr>
          </a:p>
        </p:txBody>
      </p:sp>
      <p:sp>
        <p:nvSpPr>
          <p:cNvPr id="3" name="Textfeld 1">
            <a:extLst>
              <a:ext uri="{FF2B5EF4-FFF2-40B4-BE49-F238E27FC236}">
                <a16:creationId xmlns:a16="http://schemas.microsoft.com/office/drawing/2014/main" id="{7D4C175C-6EE5-31C1-53D5-E28932057905}"/>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Central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Tendency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 2024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5" name="Textfeld 1">
            <a:extLst>
              <a:ext uri="{FF2B5EF4-FFF2-40B4-BE49-F238E27FC236}">
                <a16:creationId xmlns:a16="http://schemas.microsoft.com/office/drawing/2014/main" id="{09E127AA-6DED-AD03-C850-0835DD3B9F6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631490"/>
          </a:xfrm>
          <a:prstGeom prst="rect">
            <a:avLst/>
          </a:prstGeom>
          <a:noFill/>
        </p:spPr>
        <p:txBody>
          <a:bodyPr wrap="square" rtlCol="0">
            <a:spAutoFit/>
          </a:bodyPr>
          <a:lstStyle/>
          <a:p>
            <a:r>
              <a:rPr lang="de-AT" sz="1100" dirty="0">
                <a:latin typeface="Segoe UI" panose="020B0502040204020203" pitchFamily="34" charset="0"/>
                <a:cs typeface="Segoe UI" panose="020B0502040204020203" pitchFamily="34" charset="0"/>
              </a:rPr>
              <a:t>This </a:t>
            </a:r>
            <a:r>
              <a:rPr lang="de-AT" sz="1100" dirty="0" err="1">
                <a:latin typeface="Segoe UI" panose="020B0502040204020203" pitchFamily="34" charset="0"/>
                <a:cs typeface="Segoe UI" panose="020B0502040204020203" pitchFamily="34" charset="0"/>
              </a:rPr>
              <a:t>comic</a:t>
            </a:r>
            <a:r>
              <a:rPr lang="de-AT" sz="1100" dirty="0">
                <a:latin typeface="Segoe UI" panose="020B0502040204020203" pitchFamily="34" charset="0"/>
                <a:cs typeface="Segoe UI" panose="020B0502040204020203" pitchFamily="34" charset="0"/>
              </a:rPr>
              <a:t> was </a:t>
            </a:r>
            <a:r>
              <a:rPr lang="de-AT" sz="1100" dirty="0" err="1">
                <a:latin typeface="Segoe UI" panose="020B0502040204020203" pitchFamily="34" charset="0"/>
                <a:cs typeface="Segoe UI" panose="020B0502040204020203" pitchFamily="34" charset="0"/>
              </a:rPr>
              <a:t>created</a:t>
            </a:r>
            <a:r>
              <a:rPr lang="de-AT" sz="1100" dirty="0">
                <a:latin typeface="Segoe UI" panose="020B0502040204020203" pitchFamily="34" charset="0"/>
                <a:cs typeface="Segoe UI" panose="020B0502040204020203" pitchFamily="34" charset="0"/>
              </a:rPr>
              <a:t> in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course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of</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research</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project</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Comixplain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funded</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by</a:t>
            </a:r>
            <a:r>
              <a:rPr lang="de-AT" sz="1100" dirty="0">
                <a:latin typeface="Segoe UI" panose="020B0502040204020203" pitchFamily="34" charset="0"/>
                <a:cs typeface="Segoe UI" panose="020B0502040204020203" pitchFamily="34" charset="0"/>
              </a:rPr>
              <a:t> St. Pölten UAS in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course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of</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the</a:t>
            </a:r>
            <a:r>
              <a:rPr lang="de-AT" sz="1100" dirty="0">
                <a:latin typeface="Segoe UI" panose="020B0502040204020203" pitchFamily="34" charset="0"/>
                <a:cs typeface="Segoe UI" panose="020B0502040204020203" pitchFamily="34" charset="0"/>
              </a:rPr>
              <a:t> Innovation Call 2022.</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Project Team:</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Contact: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Illustrations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7" name="Picture 6">
            <a:extLst>
              <a:ext uri="{FF2B5EF4-FFF2-40B4-BE49-F238E27FC236}">
                <a16:creationId xmlns:a16="http://schemas.microsoft.com/office/drawing/2014/main" id="{C6D0229E-49AB-DA8F-D45A-6A75E342765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171701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33A372D9-2CF7-4B00-A964-450BCC88AFE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287" t="5287" r="3287" b="2384"/>
          <a:stretch/>
        </p:blipFill>
        <p:spPr>
          <a:xfrm>
            <a:off x="225425" y="523875"/>
            <a:ext cx="6407150" cy="9145588"/>
          </a:xfrm>
          <a:prstGeom prst="rect">
            <a:avLst/>
          </a:prstGeom>
        </p:spPr>
      </p:pic>
      <p:pic>
        <p:nvPicPr>
          <p:cNvPr id="3" name="Grafik 2">
            <a:extLst>
              <a:ext uri="{FF2B5EF4-FFF2-40B4-BE49-F238E27FC236}">
                <a16:creationId xmlns:a16="http://schemas.microsoft.com/office/drawing/2014/main" id="{E8A22E94-C594-4ED7-85E2-108BB674758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7"/>
            <a:ext cx="6858000" cy="9905385"/>
          </a:xfrm>
          <a:prstGeom prst="rect">
            <a:avLst/>
          </a:prstGeom>
        </p:spPr>
      </p:pic>
      <p:sp>
        <p:nvSpPr>
          <p:cNvPr id="24" name="Rechteck 23">
            <a:extLst>
              <a:ext uri="{FF2B5EF4-FFF2-40B4-BE49-F238E27FC236}">
                <a16:creationId xmlns:a16="http://schemas.microsoft.com/office/drawing/2014/main" id="{C08132D0-3539-45AC-8FA5-E9B160950E3B}"/>
              </a:ext>
              <a:ext uri="{C183D7F6-B498-43B3-948B-1728B52AA6E4}">
                <adec:decorative xmlns:adec="http://schemas.microsoft.com/office/drawing/2017/decorative" val="1"/>
              </a:ext>
            </a:extLst>
          </p:cNvPr>
          <p:cNvSpPr/>
          <p:nvPr/>
        </p:nvSpPr>
        <p:spPr>
          <a:xfrm>
            <a:off x="2276475" y="4192119"/>
            <a:ext cx="107951"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3" name="Rechteck 22">
            <a:extLst>
              <a:ext uri="{FF2B5EF4-FFF2-40B4-BE49-F238E27FC236}">
                <a16:creationId xmlns:a16="http://schemas.microsoft.com/office/drawing/2014/main" id="{1ADB4CFE-4FFF-44A9-B71F-E5D6E5BDC137}"/>
              </a:ext>
              <a:ext uri="{C183D7F6-B498-43B3-948B-1728B52AA6E4}">
                <adec:decorative xmlns:adec="http://schemas.microsoft.com/office/drawing/2017/decorative" val="1"/>
              </a:ext>
            </a:extLst>
          </p:cNvPr>
          <p:cNvSpPr/>
          <p:nvPr/>
        </p:nvSpPr>
        <p:spPr>
          <a:xfrm>
            <a:off x="4473576" y="7360277"/>
            <a:ext cx="107950"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5E5C04B4-7A34-4152-85CA-723D95E57D2F}"/>
              </a:ext>
              <a:ext uri="{C183D7F6-B498-43B3-948B-1728B52AA6E4}">
                <adec:decorative xmlns:adec="http://schemas.microsoft.com/office/drawing/2017/decorative" val="1"/>
              </a:ext>
            </a:extLst>
          </p:cNvPr>
          <p:cNvSpPr/>
          <p:nvPr/>
        </p:nvSpPr>
        <p:spPr>
          <a:xfrm>
            <a:off x="2276475" y="7360277"/>
            <a:ext cx="126999"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Rechteck 11">
            <a:extLst>
              <a:ext uri="{FF2B5EF4-FFF2-40B4-BE49-F238E27FC236}">
                <a16:creationId xmlns:a16="http://schemas.microsoft.com/office/drawing/2014/main" id="{2C48A086-CC27-4C5E-A729-CCECCB1C6526}"/>
              </a:ext>
              <a:ext uri="{C183D7F6-B498-43B3-948B-1728B52AA6E4}">
                <adec:decorative xmlns:adec="http://schemas.microsoft.com/office/drawing/2017/decorative" val="1"/>
              </a:ext>
            </a:extLst>
          </p:cNvPr>
          <p:cNvSpPr/>
          <p:nvPr/>
        </p:nvSpPr>
        <p:spPr>
          <a:xfrm>
            <a:off x="225425" y="5238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91E163B4-4458-4446-8491-F629EECB841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B8A764FC-183B-4A97-9A71-F2EE021DBB55}"/>
              </a:ext>
              <a:ext uri="{C183D7F6-B498-43B3-948B-1728B52AA6E4}">
                <adec:decorative xmlns:adec="http://schemas.microsoft.com/office/drawing/2017/decorative" val="1"/>
              </a:ext>
            </a:extLst>
          </p:cNvPr>
          <p:cNvSpPr/>
          <p:nvPr/>
        </p:nvSpPr>
        <p:spPr>
          <a:xfrm>
            <a:off x="240347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8" name="Rechteck 17">
            <a:extLst>
              <a:ext uri="{FF2B5EF4-FFF2-40B4-BE49-F238E27FC236}">
                <a16:creationId xmlns:a16="http://schemas.microsoft.com/office/drawing/2014/main" id="{BDADE0A1-25F5-45B8-8115-E604C0486571}"/>
              </a:ext>
              <a:ext uri="{C183D7F6-B498-43B3-948B-1728B52AA6E4}">
                <adec:decorative xmlns:adec="http://schemas.microsoft.com/office/drawing/2017/decorative" val="1"/>
              </a:ext>
            </a:extLst>
          </p:cNvPr>
          <p:cNvSpPr/>
          <p:nvPr/>
        </p:nvSpPr>
        <p:spPr>
          <a:xfrm>
            <a:off x="45815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0" name="Rechteck 19">
            <a:extLst>
              <a:ext uri="{FF2B5EF4-FFF2-40B4-BE49-F238E27FC236}">
                <a16:creationId xmlns:a16="http://schemas.microsoft.com/office/drawing/2014/main" id="{0C90F97E-3D14-4838-9803-6B008765B8F3}"/>
              </a:ext>
              <a:ext uri="{C183D7F6-B498-43B3-948B-1728B52AA6E4}">
                <adec:decorative xmlns:adec="http://schemas.microsoft.com/office/drawing/2017/decorative" val="1"/>
              </a:ext>
            </a:extLst>
          </p:cNvPr>
          <p:cNvSpPr/>
          <p:nvPr/>
        </p:nvSpPr>
        <p:spPr>
          <a:xfrm>
            <a:off x="2254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1" name="Rechteck 20">
            <a:extLst>
              <a:ext uri="{FF2B5EF4-FFF2-40B4-BE49-F238E27FC236}">
                <a16:creationId xmlns:a16="http://schemas.microsoft.com/office/drawing/2014/main" id="{562B7390-6103-40FA-972C-9E66A71C6FE2}"/>
              </a:ext>
              <a:ext uri="{C183D7F6-B498-43B3-948B-1728B52AA6E4}">
                <adec:decorative xmlns:adec="http://schemas.microsoft.com/office/drawing/2017/decorative" val="1"/>
              </a:ext>
            </a:extLst>
          </p:cNvPr>
          <p:cNvSpPr/>
          <p:nvPr/>
        </p:nvSpPr>
        <p:spPr>
          <a:xfrm>
            <a:off x="2403475" y="671224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1EBA7CF2-551A-45E2-816B-988FC62FAF71}"/>
              </a:ext>
              <a:ext uri="{C183D7F6-B498-43B3-948B-1728B52AA6E4}">
                <adec:decorative xmlns:adec="http://schemas.microsoft.com/office/drawing/2017/decorative" val="1"/>
              </a:ext>
            </a:extLst>
          </p:cNvPr>
          <p:cNvSpPr/>
          <p:nvPr/>
        </p:nvSpPr>
        <p:spPr>
          <a:xfrm>
            <a:off x="45815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7" name="Grafik 6">
            <a:extLst>
              <a:ext uri="{FF2B5EF4-FFF2-40B4-BE49-F238E27FC236}">
                <a16:creationId xmlns:a16="http://schemas.microsoft.com/office/drawing/2014/main" id="{015A2F07-5C44-4A20-B5D8-27317708AD5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1144" y="7329132"/>
            <a:ext cx="475489" cy="420625"/>
          </a:xfrm>
          <a:prstGeom prst="rect">
            <a:avLst/>
          </a:prstGeom>
        </p:spPr>
      </p:pic>
      <p:pic>
        <p:nvPicPr>
          <p:cNvPr id="15" name="Grafik 14">
            <a:extLst>
              <a:ext uri="{FF2B5EF4-FFF2-40B4-BE49-F238E27FC236}">
                <a16:creationId xmlns:a16="http://schemas.microsoft.com/office/drawing/2014/main" id="{FA62B924-69B9-4FB3-8E4D-16DCAE7BDE4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06597" flipH="1">
            <a:off x="4792697" y="8216605"/>
            <a:ext cx="136977" cy="100426"/>
          </a:xfrm>
          <a:prstGeom prst="rect">
            <a:avLst/>
          </a:prstGeom>
        </p:spPr>
      </p:pic>
      <p:pic>
        <p:nvPicPr>
          <p:cNvPr id="41" name="Grafik 40">
            <a:extLst>
              <a:ext uri="{FF2B5EF4-FFF2-40B4-BE49-F238E27FC236}">
                <a16:creationId xmlns:a16="http://schemas.microsoft.com/office/drawing/2014/main" id="{AA2F15D1-0A23-4553-970C-F27B7204AF6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497717" flipH="1">
            <a:off x="4978883" y="8999537"/>
            <a:ext cx="136977" cy="100426"/>
          </a:xfrm>
          <a:prstGeom prst="rect">
            <a:avLst/>
          </a:prstGeom>
        </p:spPr>
      </p:pic>
      <p:pic>
        <p:nvPicPr>
          <p:cNvPr id="42" name="Grafik 41">
            <a:extLst>
              <a:ext uri="{FF2B5EF4-FFF2-40B4-BE49-F238E27FC236}">
                <a16:creationId xmlns:a16="http://schemas.microsoft.com/office/drawing/2014/main" id="{4419039B-5FE3-4A87-AFF9-E90170426EE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56899">
            <a:off x="6089445" y="9113106"/>
            <a:ext cx="135620" cy="100426"/>
          </a:xfrm>
          <a:prstGeom prst="rect">
            <a:avLst/>
          </a:prstGeom>
        </p:spPr>
      </p:pic>
      <p:pic>
        <p:nvPicPr>
          <p:cNvPr id="43" name="Grafik 42">
            <a:extLst>
              <a:ext uri="{FF2B5EF4-FFF2-40B4-BE49-F238E27FC236}">
                <a16:creationId xmlns:a16="http://schemas.microsoft.com/office/drawing/2014/main" id="{306F7850-00F1-4245-90D9-4B107A759E1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931104" flipH="1">
            <a:off x="6141164" y="7992343"/>
            <a:ext cx="166284" cy="100426"/>
          </a:xfrm>
          <a:prstGeom prst="rect">
            <a:avLst/>
          </a:prstGeom>
        </p:spPr>
      </p:pic>
      <p:pic>
        <p:nvPicPr>
          <p:cNvPr id="47" name="Grafik 46">
            <a:extLst>
              <a:ext uri="{FF2B5EF4-FFF2-40B4-BE49-F238E27FC236}">
                <a16:creationId xmlns:a16="http://schemas.microsoft.com/office/drawing/2014/main" id="{CF9D7C0C-1486-447F-988E-A78650970AB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342439" flipH="1">
            <a:off x="5422586" y="7916531"/>
            <a:ext cx="166284" cy="100426"/>
          </a:xfrm>
          <a:prstGeom prst="rect">
            <a:avLst/>
          </a:prstGeom>
        </p:spPr>
      </p:pic>
      <p:pic>
        <p:nvPicPr>
          <p:cNvPr id="49" name="Grafik 48">
            <a:extLst>
              <a:ext uri="{FF2B5EF4-FFF2-40B4-BE49-F238E27FC236}">
                <a16:creationId xmlns:a16="http://schemas.microsoft.com/office/drawing/2014/main" id="{6475D366-25F2-433D-B757-4F58D6CF65E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586688">
            <a:off x="6382227" y="8676986"/>
            <a:ext cx="135620" cy="100426"/>
          </a:xfrm>
          <a:prstGeom prst="rect">
            <a:avLst/>
          </a:prstGeom>
        </p:spPr>
      </p:pic>
      <p:sp>
        <p:nvSpPr>
          <p:cNvPr id="2" name="Title 1">
            <a:extLst>
              <a:ext uri="{FF2B5EF4-FFF2-40B4-BE49-F238E27FC236}">
                <a16:creationId xmlns:a16="http://schemas.microsoft.com/office/drawing/2014/main" id="{1D6318BD-2508-770C-1108-C765666AC341}"/>
              </a:ext>
              <a:ext uri="{C183D7F6-B498-43B3-948B-1728B52AA6E4}">
                <adec:decorative xmlns:adec="http://schemas.microsoft.com/office/drawing/2017/decorative" val="1"/>
              </a:ext>
            </a:extLst>
          </p:cNvPr>
          <p:cNvSpPr txBox="1">
            <a:spLocks noGrp="1"/>
          </p:cNvSpPr>
          <p:nvPr>
            <p:ph type="title" idx="4294967295"/>
          </p:nvPr>
        </p:nvSpPr>
        <p:spPr>
          <a:xfrm>
            <a:off x="6450037" y="9662499"/>
            <a:ext cx="234360"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1</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50" name="Textfeld 49">
            <a:extLst>
              <a:ext uri="{FF2B5EF4-FFF2-40B4-BE49-F238E27FC236}">
                <a16:creationId xmlns:a16="http://schemas.microsoft.com/office/drawing/2014/main" id="{CAB5EA4F-C8D5-4163-82AE-B8A9B8986F2C}"/>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Central </a:t>
            </a:r>
            <a:r>
              <a:rPr lang="de-DE" sz="1000" dirty="0" err="1">
                <a:latin typeface="Pangolin" panose="00000500000000000000" pitchFamily="2" charset="0"/>
              </a:rPr>
              <a:t>Tendency</a:t>
            </a:r>
            <a:endParaRPr lang="de-AT" sz="1000" dirty="0">
              <a:latin typeface="Pangolin" panose="00000500000000000000" pitchFamily="2" charset="0"/>
            </a:endParaRPr>
          </a:p>
        </p:txBody>
      </p:sp>
      <p:sp>
        <p:nvSpPr>
          <p:cNvPr id="25" name="Rechteck 24">
            <a:extLst>
              <a:ext uri="{FF2B5EF4-FFF2-40B4-BE49-F238E27FC236}">
                <a16:creationId xmlns:a16="http://schemas.microsoft.com/office/drawing/2014/main" id="{5C885E3C-8085-4CDB-825C-5E65FC71774B}"/>
              </a:ext>
            </a:extLst>
          </p:cNvPr>
          <p:cNvSpPr/>
          <p:nvPr/>
        </p:nvSpPr>
        <p:spPr>
          <a:xfrm>
            <a:off x="328455" y="625846"/>
            <a:ext cx="2376108" cy="662042"/>
          </a:xfrm>
          <a:custGeom>
            <a:avLst/>
            <a:gdLst>
              <a:gd name="connsiteX0" fmla="*/ 0 w 2376108"/>
              <a:gd name="connsiteY0" fmla="*/ 0 h 662042"/>
              <a:gd name="connsiteX1" fmla="*/ 570266 w 2376108"/>
              <a:gd name="connsiteY1" fmla="*/ 0 h 662042"/>
              <a:gd name="connsiteX2" fmla="*/ 1164293 w 2376108"/>
              <a:gd name="connsiteY2" fmla="*/ 0 h 662042"/>
              <a:gd name="connsiteX3" fmla="*/ 1710798 w 2376108"/>
              <a:gd name="connsiteY3" fmla="*/ 0 h 662042"/>
              <a:gd name="connsiteX4" fmla="*/ 2376108 w 2376108"/>
              <a:gd name="connsiteY4" fmla="*/ 0 h 662042"/>
              <a:gd name="connsiteX5" fmla="*/ 2376108 w 2376108"/>
              <a:gd name="connsiteY5" fmla="*/ 662042 h 662042"/>
              <a:gd name="connsiteX6" fmla="*/ 1734559 w 2376108"/>
              <a:gd name="connsiteY6" fmla="*/ 662042 h 662042"/>
              <a:gd name="connsiteX7" fmla="*/ 1211815 w 2376108"/>
              <a:gd name="connsiteY7" fmla="*/ 662042 h 662042"/>
              <a:gd name="connsiteX8" fmla="*/ 570266 w 2376108"/>
              <a:gd name="connsiteY8" fmla="*/ 662042 h 662042"/>
              <a:gd name="connsiteX9" fmla="*/ 0 w 2376108"/>
              <a:gd name="connsiteY9" fmla="*/ 662042 h 662042"/>
              <a:gd name="connsiteX10" fmla="*/ 0 w 2376108"/>
              <a:gd name="connsiteY10" fmla="*/ 0 h 66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108" h="662042" fill="none" extrusionOk="0">
                <a:moveTo>
                  <a:pt x="0" y="0"/>
                </a:moveTo>
                <a:cubicBezTo>
                  <a:pt x="233252" y="12034"/>
                  <a:pt x="300509" y="19942"/>
                  <a:pt x="570266" y="0"/>
                </a:cubicBezTo>
                <a:cubicBezTo>
                  <a:pt x="840023" y="-19942"/>
                  <a:pt x="936469" y="3845"/>
                  <a:pt x="1164293" y="0"/>
                </a:cubicBezTo>
                <a:cubicBezTo>
                  <a:pt x="1392117" y="-3845"/>
                  <a:pt x="1571154" y="-8914"/>
                  <a:pt x="1710798" y="0"/>
                </a:cubicBezTo>
                <a:cubicBezTo>
                  <a:pt x="1850442" y="8914"/>
                  <a:pt x="2210288" y="30178"/>
                  <a:pt x="2376108" y="0"/>
                </a:cubicBezTo>
                <a:cubicBezTo>
                  <a:pt x="2396396" y="324956"/>
                  <a:pt x="2384481" y="363843"/>
                  <a:pt x="2376108" y="662042"/>
                </a:cubicBezTo>
                <a:cubicBezTo>
                  <a:pt x="2109501" y="693392"/>
                  <a:pt x="1880517" y="677109"/>
                  <a:pt x="1734559" y="662042"/>
                </a:cubicBezTo>
                <a:cubicBezTo>
                  <a:pt x="1588601" y="646975"/>
                  <a:pt x="1402879" y="662285"/>
                  <a:pt x="1211815" y="662042"/>
                </a:cubicBezTo>
                <a:cubicBezTo>
                  <a:pt x="1020751" y="661799"/>
                  <a:pt x="862653" y="677187"/>
                  <a:pt x="570266" y="662042"/>
                </a:cubicBezTo>
                <a:cubicBezTo>
                  <a:pt x="277879" y="646897"/>
                  <a:pt x="146956" y="684685"/>
                  <a:pt x="0" y="662042"/>
                </a:cubicBezTo>
                <a:cubicBezTo>
                  <a:pt x="-8696" y="486692"/>
                  <a:pt x="-11840" y="314701"/>
                  <a:pt x="0" y="0"/>
                </a:cubicBezTo>
                <a:close/>
              </a:path>
              <a:path w="2376108" h="662042" stroke="0" extrusionOk="0">
                <a:moveTo>
                  <a:pt x="0" y="0"/>
                </a:moveTo>
                <a:cubicBezTo>
                  <a:pt x="236416" y="5861"/>
                  <a:pt x="278741" y="-12652"/>
                  <a:pt x="546505" y="0"/>
                </a:cubicBezTo>
                <a:cubicBezTo>
                  <a:pt x="814270" y="12652"/>
                  <a:pt x="855425" y="-24284"/>
                  <a:pt x="1116771" y="0"/>
                </a:cubicBezTo>
                <a:cubicBezTo>
                  <a:pt x="1378117" y="24284"/>
                  <a:pt x="1465126" y="-8011"/>
                  <a:pt x="1687037" y="0"/>
                </a:cubicBezTo>
                <a:cubicBezTo>
                  <a:pt x="1908948" y="8011"/>
                  <a:pt x="2083649" y="327"/>
                  <a:pt x="2376108" y="0"/>
                </a:cubicBezTo>
                <a:cubicBezTo>
                  <a:pt x="2371448" y="171719"/>
                  <a:pt x="2384136" y="371769"/>
                  <a:pt x="2376108" y="662042"/>
                </a:cubicBezTo>
                <a:cubicBezTo>
                  <a:pt x="2089083" y="675365"/>
                  <a:pt x="1912202" y="634586"/>
                  <a:pt x="1782081" y="662042"/>
                </a:cubicBezTo>
                <a:cubicBezTo>
                  <a:pt x="1651960" y="689498"/>
                  <a:pt x="1465545" y="689844"/>
                  <a:pt x="1164293" y="662042"/>
                </a:cubicBezTo>
                <a:cubicBezTo>
                  <a:pt x="863041" y="634240"/>
                  <a:pt x="717394" y="653025"/>
                  <a:pt x="522744" y="662042"/>
                </a:cubicBezTo>
                <a:cubicBezTo>
                  <a:pt x="328094" y="671059"/>
                  <a:pt x="145535" y="645151"/>
                  <a:pt x="0" y="662042"/>
                </a:cubicBezTo>
                <a:cubicBezTo>
                  <a:pt x="29758" y="453594"/>
                  <a:pt x="-25535" y="240493"/>
                  <a:pt x="0" y="0"/>
                </a:cubicBezTo>
                <a:close/>
              </a:path>
            </a:pathLst>
          </a:custGeom>
          <a:solidFill>
            <a:schemeClr val="bg1"/>
          </a:solidFill>
          <a:ln w="25400">
            <a:solidFill>
              <a:schemeClr val="tx1"/>
            </a:solidFill>
            <a:extLst>
              <a:ext uri="{C807C97D-BFC1-408E-A445-0C87EB9F89A2}">
                <ask:lineSketchStyleProps xmlns:ask="http://schemas.microsoft.com/office/drawing/2018/sketchyshapes" sd="318885086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000" dirty="0" err="1">
                <a:solidFill>
                  <a:schemeClr val="tx1"/>
                </a:solidFill>
                <a:latin typeface="Pangolin" panose="00000500000000000000" pitchFamily="2" charset="0"/>
              </a:rPr>
              <a:t>It‘s</a:t>
            </a:r>
            <a:r>
              <a:rPr lang="de-AT" sz="1000" dirty="0">
                <a:solidFill>
                  <a:schemeClr val="tx1"/>
                </a:solidFill>
                <a:latin typeface="Pangolin" panose="00000500000000000000" pitchFamily="2" charset="0"/>
              </a:rPr>
              <a:t> a </a:t>
            </a:r>
            <a:r>
              <a:rPr lang="de-AT" sz="1000" dirty="0" err="1">
                <a:solidFill>
                  <a:schemeClr val="tx1"/>
                </a:solidFill>
                <a:latin typeface="Pangolin" panose="00000500000000000000" pitchFamily="2" charset="0"/>
              </a:rPr>
              <a:t>busy</a:t>
            </a:r>
            <a:r>
              <a:rPr lang="de-AT" sz="1000" dirty="0">
                <a:solidFill>
                  <a:schemeClr val="tx1"/>
                </a:solidFill>
                <a:latin typeface="Pangolin" panose="00000500000000000000" pitchFamily="2" charset="0"/>
              </a:rPr>
              <a:t> </a:t>
            </a:r>
            <a:r>
              <a:rPr lang="de-AT" sz="1000" dirty="0" err="1">
                <a:solidFill>
                  <a:schemeClr val="tx1"/>
                </a:solidFill>
                <a:latin typeface="Pangolin" panose="00000500000000000000" pitchFamily="2" charset="0"/>
              </a:rPr>
              <a:t>day</a:t>
            </a:r>
            <a:r>
              <a:rPr lang="de-AT" sz="1000" dirty="0">
                <a:solidFill>
                  <a:schemeClr val="tx1"/>
                </a:solidFill>
                <a:latin typeface="Pangolin" panose="00000500000000000000" pitchFamily="2" charset="0"/>
              </a:rPr>
              <a:t> at </a:t>
            </a:r>
            <a:r>
              <a:rPr lang="de-AT" sz="1000" dirty="0" err="1">
                <a:solidFill>
                  <a:schemeClr val="tx1"/>
                </a:solidFill>
                <a:latin typeface="Pangolin" panose="00000500000000000000" pitchFamily="2" charset="0"/>
              </a:rPr>
              <a:t>the</a:t>
            </a:r>
            <a:endParaRPr lang="de-AT" sz="1000" dirty="0">
              <a:solidFill>
                <a:schemeClr val="tx1"/>
              </a:solidFill>
              <a:latin typeface="Pangolin" panose="00000500000000000000" pitchFamily="2" charset="0"/>
            </a:endParaRPr>
          </a:p>
          <a:p>
            <a:pPr algn="ctr"/>
            <a:r>
              <a:rPr lang="de-AT" sz="1000" dirty="0" err="1">
                <a:solidFill>
                  <a:schemeClr val="tx1"/>
                </a:solidFill>
                <a:latin typeface="Pangolin" panose="00000500000000000000" pitchFamily="2" charset="0"/>
              </a:rPr>
              <a:t>central</a:t>
            </a:r>
            <a:r>
              <a:rPr lang="de-AT" sz="1000" dirty="0">
                <a:solidFill>
                  <a:schemeClr val="tx1"/>
                </a:solidFill>
                <a:latin typeface="Pangolin" panose="00000500000000000000" pitchFamily="2" charset="0"/>
              </a:rPr>
              <a:t> </a:t>
            </a:r>
            <a:r>
              <a:rPr lang="de-AT" sz="1000" dirty="0" err="1">
                <a:solidFill>
                  <a:schemeClr val="tx1"/>
                </a:solidFill>
                <a:latin typeface="Pangolin" panose="00000500000000000000" pitchFamily="2" charset="0"/>
              </a:rPr>
              <a:t>office</a:t>
            </a:r>
            <a:r>
              <a:rPr lang="de-AT" sz="1000" dirty="0">
                <a:solidFill>
                  <a:schemeClr val="tx1"/>
                </a:solidFill>
                <a:latin typeface="Pangolin" panose="00000500000000000000" pitchFamily="2" charset="0"/>
              </a:rPr>
              <a:t>…</a:t>
            </a:r>
          </a:p>
        </p:txBody>
      </p:sp>
      <p:sp>
        <p:nvSpPr>
          <p:cNvPr id="26" name="Sprechblase: rechteckig mit abgerundeten Ecken 25">
            <a:extLst>
              <a:ext uri="{FF2B5EF4-FFF2-40B4-BE49-F238E27FC236}">
                <a16:creationId xmlns:a16="http://schemas.microsoft.com/office/drawing/2014/main" id="{C55C95A0-FB84-4284-94FF-36C2E5E15DA3}"/>
              </a:ext>
            </a:extLst>
          </p:cNvPr>
          <p:cNvSpPr/>
          <p:nvPr/>
        </p:nvSpPr>
        <p:spPr>
          <a:xfrm>
            <a:off x="3260190" y="1268570"/>
            <a:ext cx="603474" cy="350703"/>
          </a:xfrm>
          <a:custGeom>
            <a:avLst/>
            <a:gdLst>
              <a:gd name="connsiteX0" fmla="*/ 0 w 603474"/>
              <a:gd name="connsiteY0" fmla="*/ 58452 h 350703"/>
              <a:gd name="connsiteX1" fmla="*/ 58452 w 603474"/>
              <a:gd name="connsiteY1" fmla="*/ 0 h 350703"/>
              <a:gd name="connsiteX2" fmla="*/ 100579 w 603474"/>
              <a:gd name="connsiteY2" fmla="*/ 0 h 350703"/>
              <a:gd name="connsiteX3" fmla="*/ 100579 w 603474"/>
              <a:gd name="connsiteY3" fmla="*/ 0 h 350703"/>
              <a:gd name="connsiteX4" fmla="*/ 251448 w 603474"/>
              <a:gd name="connsiteY4" fmla="*/ 0 h 350703"/>
              <a:gd name="connsiteX5" fmla="*/ 545022 w 603474"/>
              <a:gd name="connsiteY5" fmla="*/ 0 h 350703"/>
              <a:gd name="connsiteX6" fmla="*/ 603474 w 603474"/>
              <a:gd name="connsiteY6" fmla="*/ 58452 h 350703"/>
              <a:gd name="connsiteX7" fmla="*/ 603474 w 603474"/>
              <a:gd name="connsiteY7" fmla="*/ 204577 h 350703"/>
              <a:gd name="connsiteX8" fmla="*/ 603474 w 603474"/>
              <a:gd name="connsiteY8" fmla="*/ 204577 h 350703"/>
              <a:gd name="connsiteX9" fmla="*/ 603474 w 603474"/>
              <a:gd name="connsiteY9" fmla="*/ 292253 h 350703"/>
              <a:gd name="connsiteX10" fmla="*/ 603474 w 603474"/>
              <a:gd name="connsiteY10" fmla="*/ 292251 h 350703"/>
              <a:gd name="connsiteX11" fmla="*/ 545022 w 603474"/>
              <a:gd name="connsiteY11" fmla="*/ 350703 h 350703"/>
              <a:gd name="connsiteX12" fmla="*/ 251448 w 603474"/>
              <a:gd name="connsiteY12" fmla="*/ 350703 h 350703"/>
              <a:gd name="connsiteX13" fmla="*/ 52194 w 603474"/>
              <a:gd name="connsiteY13" fmla="*/ 506068 h 350703"/>
              <a:gd name="connsiteX14" fmla="*/ 100579 w 603474"/>
              <a:gd name="connsiteY14" fmla="*/ 350703 h 350703"/>
              <a:gd name="connsiteX15" fmla="*/ 58452 w 603474"/>
              <a:gd name="connsiteY15" fmla="*/ 350703 h 350703"/>
              <a:gd name="connsiteX16" fmla="*/ 0 w 603474"/>
              <a:gd name="connsiteY16" fmla="*/ 292251 h 350703"/>
              <a:gd name="connsiteX17" fmla="*/ 0 w 603474"/>
              <a:gd name="connsiteY17" fmla="*/ 292253 h 350703"/>
              <a:gd name="connsiteX18" fmla="*/ 0 w 603474"/>
              <a:gd name="connsiteY18" fmla="*/ 204577 h 350703"/>
              <a:gd name="connsiteX19" fmla="*/ 0 w 603474"/>
              <a:gd name="connsiteY19" fmla="*/ 204577 h 350703"/>
              <a:gd name="connsiteX20" fmla="*/ 0 w 603474"/>
              <a:gd name="connsiteY20" fmla="*/ 58452 h 35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3474" h="350703" fill="none" extrusionOk="0">
                <a:moveTo>
                  <a:pt x="0" y="58452"/>
                </a:moveTo>
                <a:cubicBezTo>
                  <a:pt x="-863" y="26686"/>
                  <a:pt x="26998" y="-5765"/>
                  <a:pt x="58452" y="0"/>
                </a:cubicBezTo>
                <a:cubicBezTo>
                  <a:pt x="78184" y="1858"/>
                  <a:pt x="83060" y="-1961"/>
                  <a:pt x="100579" y="0"/>
                </a:cubicBezTo>
                <a:lnTo>
                  <a:pt x="100579" y="0"/>
                </a:lnTo>
                <a:cubicBezTo>
                  <a:pt x="170931" y="632"/>
                  <a:pt x="200553" y="-1532"/>
                  <a:pt x="251448" y="0"/>
                </a:cubicBezTo>
                <a:cubicBezTo>
                  <a:pt x="315258" y="3205"/>
                  <a:pt x="444446" y="-14407"/>
                  <a:pt x="545022" y="0"/>
                </a:cubicBezTo>
                <a:cubicBezTo>
                  <a:pt x="579541" y="3983"/>
                  <a:pt x="604040" y="25586"/>
                  <a:pt x="603474" y="58452"/>
                </a:cubicBezTo>
                <a:cubicBezTo>
                  <a:pt x="610307" y="129846"/>
                  <a:pt x="606907" y="159959"/>
                  <a:pt x="603474" y="204577"/>
                </a:cubicBezTo>
                <a:lnTo>
                  <a:pt x="603474" y="204577"/>
                </a:lnTo>
                <a:cubicBezTo>
                  <a:pt x="600069" y="242563"/>
                  <a:pt x="602016" y="273195"/>
                  <a:pt x="603474" y="292253"/>
                </a:cubicBezTo>
                <a:lnTo>
                  <a:pt x="603474" y="292251"/>
                </a:lnTo>
                <a:cubicBezTo>
                  <a:pt x="603859" y="325948"/>
                  <a:pt x="577472" y="344728"/>
                  <a:pt x="545022" y="350703"/>
                </a:cubicBezTo>
                <a:cubicBezTo>
                  <a:pt x="457981" y="339320"/>
                  <a:pt x="326455" y="358371"/>
                  <a:pt x="251448" y="350703"/>
                </a:cubicBezTo>
                <a:cubicBezTo>
                  <a:pt x="176914" y="405549"/>
                  <a:pt x="134353" y="432018"/>
                  <a:pt x="52194" y="506068"/>
                </a:cubicBezTo>
                <a:cubicBezTo>
                  <a:pt x="64830" y="465565"/>
                  <a:pt x="92410" y="403094"/>
                  <a:pt x="100579" y="350703"/>
                </a:cubicBezTo>
                <a:cubicBezTo>
                  <a:pt x="85600" y="352589"/>
                  <a:pt x="71445" y="352093"/>
                  <a:pt x="58452" y="350703"/>
                </a:cubicBezTo>
                <a:cubicBezTo>
                  <a:pt x="33919" y="348965"/>
                  <a:pt x="-5117" y="325511"/>
                  <a:pt x="0" y="292251"/>
                </a:cubicBezTo>
                <a:lnTo>
                  <a:pt x="0" y="292253"/>
                </a:lnTo>
                <a:cubicBezTo>
                  <a:pt x="-3940" y="274534"/>
                  <a:pt x="-4143" y="242685"/>
                  <a:pt x="0" y="204577"/>
                </a:cubicBezTo>
                <a:lnTo>
                  <a:pt x="0" y="204577"/>
                </a:lnTo>
                <a:cubicBezTo>
                  <a:pt x="-3564" y="161479"/>
                  <a:pt x="-255" y="125760"/>
                  <a:pt x="0" y="58452"/>
                </a:cubicBezTo>
                <a:close/>
              </a:path>
              <a:path w="603474" h="350703" stroke="0" extrusionOk="0">
                <a:moveTo>
                  <a:pt x="0" y="58452"/>
                </a:moveTo>
                <a:cubicBezTo>
                  <a:pt x="-6542" y="21753"/>
                  <a:pt x="29167" y="-981"/>
                  <a:pt x="58452" y="0"/>
                </a:cubicBezTo>
                <a:cubicBezTo>
                  <a:pt x="67380" y="-1966"/>
                  <a:pt x="81522" y="-1360"/>
                  <a:pt x="100579" y="0"/>
                </a:cubicBezTo>
                <a:lnTo>
                  <a:pt x="100579" y="0"/>
                </a:lnTo>
                <a:cubicBezTo>
                  <a:pt x="155204" y="-5731"/>
                  <a:pt x="186061" y="-4246"/>
                  <a:pt x="251448" y="0"/>
                </a:cubicBezTo>
                <a:cubicBezTo>
                  <a:pt x="339629" y="-8018"/>
                  <a:pt x="432075" y="-12997"/>
                  <a:pt x="545022" y="0"/>
                </a:cubicBezTo>
                <a:cubicBezTo>
                  <a:pt x="581161" y="3605"/>
                  <a:pt x="598726" y="27536"/>
                  <a:pt x="603474" y="58452"/>
                </a:cubicBezTo>
                <a:cubicBezTo>
                  <a:pt x="603751" y="102424"/>
                  <a:pt x="606104" y="147534"/>
                  <a:pt x="603474" y="204577"/>
                </a:cubicBezTo>
                <a:lnTo>
                  <a:pt x="603474" y="204577"/>
                </a:lnTo>
                <a:cubicBezTo>
                  <a:pt x="604871" y="245793"/>
                  <a:pt x="601429" y="274671"/>
                  <a:pt x="603474" y="292253"/>
                </a:cubicBezTo>
                <a:lnTo>
                  <a:pt x="603474" y="292251"/>
                </a:lnTo>
                <a:cubicBezTo>
                  <a:pt x="609023" y="323218"/>
                  <a:pt x="578234" y="350763"/>
                  <a:pt x="545022" y="350703"/>
                </a:cubicBezTo>
                <a:cubicBezTo>
                  <a:pt x="418400" y="356034"/>
                  <a:pt x="340863" y="350169"/>
                  <a:pt x="251448" y="350703"/>
                </a:cubicBezTo>
                <a:cubicBezTo>
                  <a:pt x="162504" y="431666"/>
                  <a:pt x="99465" y="483630"/>
                  <a:pt x="52194" y="506068"/>
                </a:cubicBezTo>
                <a:cubicBezTo>
                  <a:pt x="59301" y="464929"/>
                  <a:pt x="73454" y="417044"/>
                  <a:pt x="100579" y="350703"/>
                </a:cubicBezTo>
                <a:cubicBezTo>
                  <a:pt x="87983" y="349703"/>
                  <a:pt x="69526" y="349411"/>
                  <a:pt x="58452" y="350703"/>
                </a:cubicBezTo>
                <a:cubicBezTo>
                  <a:pt x="28663" y="351106"/>
                  <a:pt x="-4098" y="320798"/>
                  <a:pt x="0" y="292251"/>
                </a:cubicBezTo>
                <a:lnTo>
                  <a:pt x="0" y="292253"/>
                </a:lnTo>
                <a:cubicBezTo>
                  <a:pt x="-3387" y="258281"/>
                  <a:pt x="172" y="230420"/>
                  <a:pt x="0" y="204577"/>
                </a:cubicBezTo>
                <a:lnTo>
                  <a:pt x="0" y="204577"/>
                </a:lnTo>
                <a:cubicBezTo>
                  <a:pt x="6057" y="168518"/>
                  <a:pt x="110" y="109838"/>
                  <a:pt x="0" y="58452"/>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prstGeom prst="wedgeRoundRectCallout">
                    <a:avLst>
                      <a:gd name="adj1" fmla="val -41351"/>
                      <a:gd name="adj2" fmla="val 94301"/>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latin typeface="Pangolin" panose="00000500000000000000" pitchFamily="2" charset="0"/>
              </a:rPr>
              <a:t>*</a:t>
            </a:r>
            <a:r>
              <a:rPr lang="de-DE" sz="1000" dirty="0" err="1">
                <a:solidFill>
                  <a:schemeClr val="tx1"/>
                </a:solidFill>
                <a:latin typeface="Pangolin" panose="00000500000000000000" pitchFamily="2" charset="0"/>
              </a:rPr>
              <a:t>sigh</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FD535BCD-3CF7-4F76-ADE4-FB69248A04D6}"/>
              </a:ext>
            </a:extLst>
          </p:cNvPr>
          <p:cNvSpPr txBox="1"/>
          <p:nvPr/>
        </p:nvSpPr>
        <p:spPr>
          <a:xfrm>
            <a:off x="297141" y="3743876"/>
            <a:ext cx="1966262"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Hey </a:t>
            </a:r>
            <a:r>
              <a:rPr lang="de-DE" sz="1000" dirty="0" err="1">
                <a:solidFill>
                  <a:schemeClr val="tx1"/>
                </a:solidFill>
                <a:latin typeface="Pangolin" panose="00000500000000000000" pitchFamily="2" charset="0"/>
              </a:rPr>
              <a:t>newbie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are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ready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for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presentation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today</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6EF1BE89-8274-41B4-9325-6208789C84BA}"/>
              </a:ext>
            </a:extLst>
          </p:cNvPr>
          <p:cNvSpPr txBox="1"/>
          <p:nvPr/>
        </p:nvSpPr>
        <p:spPr>
          <a:xfrm>
            <a:off x="2403474" y="3666008"/>
            <a:ext cx="205105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Not </a:t>
            </a:r>
            <a:r>
              <a:rPr lang="de-DE" sz="1000" dirty="0" err="1">
                <a:solidFill>
                  <a:schemeClr val="tx1"/>
                </a:solidFill>
                <a:latin typeface="Pangolin" panose="00000500000000000000" pitchFamily="2" charset="0"/>
              </a:rPr>
              <a:t>really</a:t>
            </a:r>
            <a:r>
              <a:rPr lang="de-DE" sz="1000" dirty="0">
                <a:solidFill>
                  <a:schemeClr val="tx1"/>
                </a:solidFill>
                <a:latin typeface="Pangolin" panose="00000500000000000000" pitchFamily="2" charset="0"/>
              </a:rPr>
              <a:t>… I </a:t>
            </a:r>
            <a:r>
              <a:rPr lang="de-DE" sz="1000" dirty="0" err="1">
                <a:solidFill>
                  <a:schemeClr val="tx1"/>
                </a:solidFill>
                <a:latin typeface="Pangolin" panose="00000500000000000000" pitchFamily="2" charset="0"/>
              </a:rPr>
              <a:t>collected</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lot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data</a:t>
            </a:r>
            <a:r>
              <a:rPr lang="de-DE" sz="1000" dirty="0">
                <a:solidFill>
                  <a:schemeClr val="tx1"/>
                </a:solidFill>
                <a:latin typeface="Pangolin" panose="00000500000000000000" pitchFamily="2" charset="0"/>
              </a:rPr>
              <a:t>, but I </a:t>
            </a:r>
            <a:r>
              <a:rPr lang="de-DE" sz="1000" dirty="0" err="1">
                <a:solidFill>
                  <a:schemeClr val="tx1"/>
                </a:solidFill>
                <a:latin typeface="Pangolin" panose="00000500000000000000" pitchFamily="2" charset="0"/>
              </a:rPr>
              <a:t>only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have</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few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minutes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present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everything</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735FDD67-08E8-4151-8A65-D74BC6B368CC}"/>
              </a:ext>
            </a:extLst>
          </p:cNvPr>
          <p:cNvSpPr txBox="1"/>
          <p:nvPr/>
        </p:nvSpPr>
        <p:spPr>
          <a:xfrm>
            <a:off x="3394633" y="4395493"/>
            <a:ext cx="788896" cy="1015663"/>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Why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don‘t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just </a:t>
            </a:r>
            <a:r>
              <a:rPr lang="de-DE" sz="1000" dirty="0" err="1">
                <a:solidFill>
                  <a:schemeClr val="tx1"/>
                </a:solidFill>
                <a:latin typeface="Pangolin" panose="00000500000000000000" pitchFamily="2" charset="0"/>
              </a:rPr>
              <a:t>show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most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interesting</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aspects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5C958BC1-8337-4871-8F17-BBA99AB6E256}"/>
              </a:ext>
            </a:extLst>
          </p:cNvPr>
          <p:cNvSpPr txBox="1"/>
          <p:nvPr/>
        </p:nvSpPr>
        <p:spPr>
          <a:xfrm>
            <a:off x="4574429" y="3668001"/>
            <a:ext cx="205105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But </a:t>
            </a:r>
            <a:r>
              <a:rPr lang="de-DE" sz="1000" dirty="0" err="1">
                <a:solidFill>
                  <a:schemeClr val="tx1"/>
                </a:solidFill>
                <a:latin typeface="Pangolin" panose="00000500000000000000" pitchFamily="2" charset="0"/>
              </a:rPr>
              <a:t>there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are</a:t>
            </a:r>
            <a:r>
              <a:rPr lang="de-DE" sz="1000" dirty="0">
                <a:solidFill>
                  <a:schemeClr val="tx1"/>
                </a:solidFill>
                <a:latin typeface="Pangolin" panose="00000500000000000000" pitchFamily="2" charset="0"/>
              </a:rPr>
              <a:t> so </a:t>
            </a:r>
            <a:r>
              <a:rPr lang="de-DE" sz="1000" dirty="0" err="1">
                <a:solidFill>
                  <a:schemeClr val="tx1"/>
                </a:solidFill>
                <a:latin typeface="Pangolin" panose="00000500000000000000" pitchFamily="2" charset="0"/>
              </a:rPr>
              <a:t>many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interesting</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aspects</a:t>
            </a:r>
            <a:r>
              <a:rPr lang="de-DE" sz="1000" dirty="0">
                <a:solidFill>
                  <a:schemeClr val="tx1"/>
                </a:solidFill>
                <a:latin typeface="Pangolin" panose="00000500000000000000" pitchFamily="2" charset="0"/>
              </a:rPr>
              <a:t>! I just </a:t>
            </a:r>
            <a:r>
              <a:rPr lang="de-DE" sz="1000" dirty="0" err="1">
                <a:solidFill>
                  <a:schemeClr val="tx1"/>
                </a:solidFill>
                <a:latin typeface="Pangolin" panose="00000500000000000000" pitchFamily="2" charset="0"/>
              </a:rPr>
              <a:t>don‘t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know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what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focus</a:t>
            </a:r>
            <a:r>
              <a:rPr lang="de-DE" sz="1000" dirty="0">
                <a:solidFill>
                  <a:schemeClr val="tx1"/>
                </a:solidFill>
                <a:latin typeface="Pangolin" panose="00000500000000000000" pitchFamily="2" charset="0"/>
              </a:rPr>
              <a:t> on…</a:t>
            </a:r>
            <a:endParaRPr lang="de-AT" sz="1000" dirty="0">
              <a:solidFill>
                <a:schemeClr val="tx1"/>
              </a:solidFill>
              <a:latin typeface="Pangolin" panose="00000500000000000000" pitchFamily="2" charset="0"/>
            </a:endParaRPr>
          </a:p>
        </p:txBody>
      </p:sp>
      <p:sp>
        <p:nvSpPr>
          <p:cNvPr id="44" name="Textfeld 43">
            <a:extLst>
              <a:ext uri="{FF2B5EF4-FFF2-40B4-BE49-F238E27FC236}">
                <a16:creationId xmlns:a16="http://schemas.microsoft.com/office/drawing/2014/main" id="{6974D561-8548-4C46-98A0-42EA1DCD7898}"/>
              </a:ext>
            </a:extLst>
          </p:cNvPr>
          <p:cNvSpPr txBox="1"/>
          <p:nvPr/>
        </p:nvSpPr>
        <p:spPr>
          <a:xfrm>
            <a:off x="5782424" y="4745567"/>
            <a:ext cx="517099" cy="246221"/>
          </a:xfrm>
          <a:prstGeom prst="rect">
            <a:avLst/>
          </a:prstGeom>
          <a:noFill/>
        </p:spPr>
        <p:txBody>
          <a:bodyPr wrap="square">
            <a:spAutoFit/>
          </a:bodyPr>
          <a:lstStyle/>
          <a:p>
            <a:pPr algn="ctr"/>
            <a:r>
              <a:rPr lang="de-DE" sz="1000" dirty="0" err="1">
                <a:latin typeface="Pangolin" panose="00000500000000000000" pitchFamily="2" charset="0"/>
              </a:rPr>
              <a:t>w</a:t>
            </a:r>
            <a:r>
              <a:rPr lang="de-DE" sz="1000" dirty="0" err="1">
                <a:solidFill>
                  <a:schemeClr val="tx1"/>
                </a:solidFill>
                <a:latin typeface="Pangolin" panose="00000500000000000000" pitchFamily="2" charset="0"/>
              </a:rPr>
              <a:t>ell</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9F562B83-7200-4986-A521-5724F41075AC}"/>
              </a:ext>
            </a:extLst>
          </p:cNvPr>
          <p:cNvSpPr txBox="1"/>
          <p:nvPr/>
        </p:nvSpPr>
        <p:spPr>
          <a:xfrm>
            <a:off x="328455" y="6900838"/>
            <a:ext cx="1543612" cy="707886"/>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could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start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with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a:solidFill>
                  <a:schemeClr val="tx1"/>
                </a:solidFill>
                <a:highlight>
                  <a:srgbClr val="C0C0C0"/>
                </a:highlight>
                <a:latin typeface="Pangolin" panose="00000500000000000000" pitchFamily="2" charset="0"/>
              </a:rPr>
              <a:t>CENTRAL TENDENCY.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It‘s</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good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way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get</a:t>
            </a:r>
            <a:r>
              <a:rPr lang="de-DE" sz="1000" dirty="0">
                <a:solidFill>
                  <a:schemeClr val="tx1"/>
                </a:solidFill>
                <a:latin typeface="Pangolin" panose="00000500000000000000" pitchFamily="2" charset="0"/>
              </a:rPr>
              <a:t> an </a:t>
            </a:r>
            <a:r>
              <a:rPr lang="de-DE" sz="1000" dirty="0" err="1">
                <a:solidFill>
                  <a:schemeClr val="tx1"/>
                </a:solidFill>
                <a:latin typeface="Pangolin" panose="00000500000000000000" pitchFamily="2" charset="0"/>
              </a:rPr>
              <a:t>overview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data</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45" name="Textfeld 44">
            <a:extLst>
              <a:ext uri="{FF2B5EF4-FFF2-40B4-BE49-F238E27FC236}">
                <a16:creationId xmlns:a16="http://schemas.microsoft.com/office/drawing/2014/main" id="{D014CC71-27EF-4927-9D32-ED8ABEA9F0DB}"/>
              </a:ext>
            </a:extLst>
          </p:cNvPr>
          <p:cNvSpPr txBox="1"/>
          <p:nvPr/>
        </p:nvSpPr>
        <p:spPr>
          <a:xfrm>
            <a:off x="1282150" y="7862775"/>
            <a:ext cx="926478"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Uhh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explain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that</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9B723E9D-89AE-48B7-B489-6BC07430729F}"/>
              </a:ext>
            </a:extLst>
          </p:cNvPr>
          <p:cNvSpPr txBox="1"/>
          <p:nvPr/>
        </p:nvSpPr>
        <p:spPr>
          <a:xfrm>
            <a:off x="2640851" y="6806626"/>
            <a:ext cx="1548218"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Hey, </a:t>
            </a:r>
            <a:r>
              <a:rPr lang="de-DE" sz="1000" dirty="0" err="1">
                <a:solidFill>
                  <a:schemeClr val="tx1"/>
                </a:solidFill>
                <a:latin typeface="Pangolin" panose="00000500000000000000" pitchFamily="2" charset="0"/>
              </a:rPr>
              <a:t>anybody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want</a:t>
            </a:r>
            <a:endParaRPr lang="de-DE" sz="1000" dirty="0">
              <a:solidFill>
                <a:schemeClr val="tx1"/>
              </a:solidFill>
              <a:latin typeface="Pangolin" panose="00000500000000000000" pitchFamily="2" charset="0"/>
            </a:endParaRPr>
          </a:p>
          <a:p>
            <a:pPr algn="ctr"/>
            <a:r>
              <a:rPr lang="de-DE" sz="1000" dirty="0" err="1">
                <a:solidFill>
                  <a:schemeClr val="tx1"/>
                </a:solidFill>
                <a:latin typeface="Pangolin" panose="00000500000000000000" pitchFamily="2" charset="0"/>
              </a:rPr>
              <a:t>some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apples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ABF85928-FBFA-4364-800A-EC665780A970}"/>
              </a:ext>
            </a:extLst>
          </p:cNvPr>
          <p:cNvSpPr txBox="1"/>
          <p:nvPr/>
        </p:nvSpPr>
        <p:spPr>
          <a:xfrm>
            <a:off x="2583949" y="7324504"/>
            <a:ext cx="926478"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Oh </a:t>
            </a:r>
            <a:r>
              <a:rPr lang="de-DE" sz="1000" dirty="0" err="1">
                <a:solidFill>
                  <a:schemeClr val="tx1"/>
                </a:solidFill>
                <a:latin typeface="Pangolin" panose="00000500000000000000" pitchFamily="2" charset="0"/>
              </a:rPr>
              <a:t>yes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these</a:t>
            </a:r>
            <a:r>
              <a:rPr lang="de-DE" sz="1000" dirty="0">
                <a:solidFill>
                  <a:schemeClr val="tx1"/>
                </a:solidFill>
                <a:latin typeface="Pangolin" panose="00000500000000000000" pitchFamily="2" charset="0"/>
              </a:rPr>
              <a:t> will do!</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82BC4AA0-9032-473E-A681-44E5A917C63B}"/>
              </a:ext>
            </a:extLst>
          </p:cNvPr>
          <p:cNvSpPr txBox="1"/>
          <p:nvPr/>
        </p:nvSpPr>
        <p:spPr>
          <a:xfrm>
            <a:off x="4599173" y="6789030"/>
            <a:ext cx="2026306" cy="707886"/>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Okay, </a:t>
            </a:r>
            <a:r>
              <a:rPr lang="de-DE" sz="1000" dirty="0" err="1">
                <a:solidFill>
                  <a:schemeClr val="tx1"/>
                </a:solidFill>
                <a:latin typeface="Pangolin" panose="00000500000000000000" pitchFamily="2" charset="0"/>
              </a:rPr>
              <a:t>see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these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apples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Let‘s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say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measured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their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weight</a:t>
            </a:r>
            <a:r>
              <a:rPr lang="de-DE" sz="1000" dirty="0">
                <a:solidFill>
                  <a:schemeClr val="tx1"/>
                </a:solidFill>
                <a:latin typeface="Pangolin" panose="00000500000000000000" pitchFamily="2" charset="0"/>
              </a:rPr>
              <a:t>. The </a:t>
            </a:r>
            <a:r>
              <a:rPr lang="de-DE" sz="1000" dirty="0" err="1">
                <a:solidFill>
                  <a:schemeClr val="tx1"/>
                </a:solidFill>
                <a:latin typeface="Pangolin" panose="00000500000000000000" pitchFamily="2" charset="0"/>
              </a:rPr>
              <a:t>weight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our</a:t>
            </a:r>
            <a:r>
              <a:rPr lang="de-DE" sz="1000" dirty="0">
                <a:solidFill>
                  <a:schemeClr val="tx1"/>
                </a:solidFill>
                <a:latin typeface="Pangolin" panose="00000500000000000000" pitchFamily="2" charset="0"/>
              </a:rPr>
              <a:t> variable, and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have</a:t>
            </a:r>
            <a:endParaRPr lang="de-DE" sz="1000" dirty="0">
              <a:latin typeface="Pangolin" panose="00000500000000000000" pitchFamily="2" charset="0"/>
            </a:endParaRPr>
          </a:p>
          <a:p>
            <a:pPr algn="ctr"/>
            <a:r>
              <a:rPr lang="de-DE" sz="1000" dirty="0">
                <a:latin typeface="Pangolin" panose="00000500000000000000" pitchFamily="2" charset="0"/>
              </a:rPr>
              <a:t>     </a:t>
            </a:r>
            <a:r>
              <a:rPr lang="de-DE" sz="1000" dirty="0">
                <a:solidFill>
                  <a:schemeClr val="tx1"/>
                </a:solidFill>
                <a:latin typeface="Pangolin" panose="00000500000000000000" pitchFamily="2" charset="0"/>
              </a:rPr>
              <a:t>different </a:t>
            </a:r>
            <a:r>
              <a:rPr lang="de-DE" sz="1000" dirty="0" err="1">
                <a:solidFill>
                  <a:schemeClr val="tx1"/>
                </a:solidFill>
                <a:latin typeface="Pangolin" panose="00000500000000000000" pitchFamily="2" charset="0"/>
              </a:rPr>
              <a:t>values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32C986F-1C7C-4E01-B103-16A8A7B8F596}"/>
              </a:ext>
            </a:extLst>
          </p:cNvPr>
          <p:cNvSpPr txBox="1"/>
          <p:nvPr/>
        </p:nvSpPr>
        <p:spPr>
          <a:xfrm>
            <a:off x="5255321" y="766900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278420A7-FDDA-4093-9286-AC7890BFC37B}"/>
              </a:ext>
            </a:extLst>
          </p:cNvPr>
          <p:cNvSpPr txBox="1"/>
          <p:nvPr/>
        </p:nvSpPr>
        <p:spPr>
          <a:xfrm>
            <a:off x="6032054" y="7736173"/>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9CF2BCCD-E674-45F6-9A13-F4F2FF9C660B}"/>
              </a:ext>
            </a:extLst>
          </p:cNvPr>
          <p:cNvSpPr txBox="1"/>
          <p:nvPr/>
        </p:nvSpPr>
        <p:spPr>
          <a:xfrm>
            <a:off x="4991348" y="903671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746631F0-6B4C-4C9E-8BEF-73E8571F4E5D}"/>
              </a:ext>
            </a:extLst>
          </p:cNvPr>
          <p:cNvSpPr txBox="1"/>
          <p:nvPr/>
        </p:nvSpPr>
        <p:spPr>
          <a:xfrm>
            <a:off x="4674650" y="830429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3A9F0731-A454-40E9-BB4D-EEE3BF5D7ABF}"/>
              </a:ext>
            </a:extLst>
          </p:cNvPr>
          <p:cNvSpPr txBox="1"/>
          <p:nvPr/>
        </p:nvSpPr>
        <p:spPr>
          <a:xfrm>
            <a:off x="5692261" y="912892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4646A411-381F-4557-95AF-4AEC64FF1957}"/>
              </a:ext>
            </a:extLst>
          </p:cNvPr>
          <p:cNvSpPr txBox="1"/>
          <p:nvPr/>
        </p:nvSpPr>
        <p:spPr>
          <a:xfrm>
            <a:off x="6153375" y="8801114"/>
            <a:ext cx="52514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200g</a:t>
            </a:r>
            <a:endParaRPr lang="de-AT" sz="1000" b="1"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3C4BCA2-689E-4A9D-A6DB-B1C5BD2A3A5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13" name="Grafik 12">
            <a:extLst>
              <a:ext uri="{FF2B5EF4-FFF2-40B4-BE49-F238E27FC236}">
                <a16:creationId xmlns:a16="http://schemas.microsoft.com/office/drawing/2014/main" id="{A5A6FD7D-A127-46AE-A202-3E710215B52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 y="0"/>
            <a:ext cx="6858000" cy="9905386"/>
          </a:xfrm>
          <a:prstGeom prst="rect">
            <a:avLst/>
          </a:prstGeom>
        </p:spPr>
      </p:pic>
      <p:sp>
        <p:nvSpPr>
          <p:cNvPr id="4" name="Rechteck 3">
            <a:extLst>
              <a:ext uri="{FF2B5EF4-FFF2-40B4-BE49-F238E27FC236}">
                <a16:creationId xmlns:a16="http://schemas.microsoft.com/office/drawing/2014/main" id="{D5EC6200-4B66-45ED-80A2-B89B4AD5E08F}"/>
              </a:ext>
              <a:ext uri="{C183D7F6-B498-43B3-948B-1728B52AA6E4}">
                <adec:decorative xmlns:adec="http://schemas.microsoft.com/office/drawing/2017/decorative" val="1"/>
              </a:ext>
            </a:extLst>
          </p:cNvPr>
          <p:cNvSpPr/>
          <p:nvPr/>
        </p:nvSpPr>
        <p:spPr>
          <a:xfrm>
            <a:off x="225425" y="52705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498E816-32FA-4713-AF7C-E42C21AB38E5}"/>
              </a:ext>
              <a:ext uri="{C183D7F6-B498-43B3-948B-1728B52AA6E4}">
                <adec:decorative xmlns:adec="http://schemas.microsoft.com/office/drawing/2017/decorative" val="1"/>
              </a:ext>
            </a:extLst>
          </p:cNvPr>
          <p:cNvSpPr/>
          <p:nvPr/>
        </p:nvSpPr>
        <p:spPr>
          <a:xfrm>
            <a:off x="2403475" y="523875"/>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7651BE9B-912D-43A2-B267-3A7E372CF9BB}"/>
              </a:ext>
              <a:ext uri="{C183D7F6-B498-43B3-948B-1728B52AA6E4}">
                <adec:decorative xmlns:adec="http://schemas.microsoft.com/office/drawing/2017/decorative" val="1"/>
              </a:ext>
            </a:extLst>
          </p:cNvPr>
          <p:cNvSpPr/>
          <p:nvPr/>
        </p:nvSpPr>
        <p:spPr>
          <a:xfrm>
            <a:off x="225425" y="36226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F7686575-F4FB-41DD-9234-DFDA6FF8C0BB}"/>
              </a:ext>
              <a:ext uri="{C183D7F6-B498-43B3-948B-1728B52AA6E4}">
                <adec:decorative xmlns:adec="http://schemas.microsoft.com/office/drawing/2017/decorative" val="1"/>
              </a:ext>
            </a:extLst>
          </p:cNvPr>
          <p:cNvSpPr/>
          <p:nvPr/>
        </p:nvSpPr>
        <p:spPr>
          <a:xfrm>
            <a:off x="2254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A822ADE1-1B4C-4908-8A4E-3AEF14DA9F7A}"/>
              </a:ext>
              <a:ext uri="{C183D7F6-B498-43B3-948B-1728B52AA6E4}">
                <adec:decorative xmlns:adec="http://schemas.microsoft.com/office/drawing/2017/decorative" val="1"/>
              </a:ext>
            </a:extLst>
          </p:cNvPr>
          <p:cNvSpPr/>
          <p:nvPr/>
        </p:nvSpPr>
        <p:spPr>
          <a:xfrm>
            <a:off x="2400300"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7176C6C8-5236-42C7-AAB1-FE9E37391C52}"/>
              </a:ext>
              <a:ext uri="{C183D7F6-B498-43B3-948B-1728B52AA6E4}">
                <adec:decorative xmlns:adec="http://schemas.microsoft.com/office/drawing/2017/decorative" val="1"/>
              </a:ext>
            </a:extLst>
          </p:cNvPr>
          <p:cNvSpPr/>
          <p:nvPr/>
        </p:nvSpPr>
        <p:spPr>
          <a:xfrm>
            <a:off x="4581527"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5" name="Grafik 14">
            <a:extLst>
              <a:ext uri="{FF2B5EF4-FFF2-40B4-BE49-F238E27FC236}">
                <a16:creationId xmlns:a16="http://schemas.microsoft.com/office/drawing/2014/main" id="{F9D60995-C9CC-4563-ACD3-D6CA7AF52D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68" y="1343025"/>
            <a:ext cx="496321" cy="411316"/>
          </a:xfrm>
          <a:prstGeom prst="rect">
            <a:avLst/>
          </a:prstGeom>
        </p:spPr>
      </p:pic>
      <p:pic>
        <p:nvPicPr>
          <p:cNvPr id="9" name="Grafik 8">
            <a:extLst>
              <a:ext uri="{FF2B5EF4-FFF2-40B4-BE49-F238E27FC236}">
                <a16:creationId xmlns:a16="http://schemas.microsoft.com/office/drawing/2014/main" id="{4A8591D2-7189-420F-ACC1-261DD984F34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128" y="8133749"/>
            <a:ext cx="545482" cy="598360"/>
          </a:xfrm>
          <a:prstGeom prst="rect">
            <a:avLst/>
          </a:prstGeom>
        </p:spPr>
      </p:pic>
      <p:pic>
        <p:nvPicPr>
          <p:cNvPr id="20" name="Grafik 19">
            <a:extLst>
              <a:ext uri="{FF2B5EF4-FFF2-40B4-BE49-F238E27FC236}">
                <a16:creationId xmlns:a16="http://schemas.microsoft.com/office/drawing/2014/main" id="{EF57565C-494A-4263-A2ED-244557A23A1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6117" y="2587338"/>
            <a:ext cx="184155" cy="256702"/>
          </a:xfrm>
          <a:prstGeom prst="rect">
            <a:avLst/>
          </a:prstGeom>
        </p:spPr>
      </p:pic>
      <p:sp>
        <p:nvSpPr>
          <p:cNvPr id="29" name="Textfeld 28">
            <a:extLst>
              <a:ext uri="{FF2B5EF4-FFF2-40B4-BE49-F238E27FC236}">
                <a16:creationId xmlns:a16="http://schemas.microsoft.com/office/drawing/2014/main" id="{A301EB8C-E2AE-4E33-8028-83065537DBB6}"/>
              </a:ext>
              <a:ext uri="{C183D7F6-B498-43B3-948B-1728B52AA6E4}">
                <adec:decorative xmlns:adec="http://schemas.microsoft.com/office/drawing/2017/decorative" val="1"/>
              </a:ext>
            </a:extLst>
          </p:cNvPr>
          <p:cNvSpPr txBox="1"/>
          <p:nvPr/>
        </p:nvSpPr>
        <p:spPr>
          <a:xfrm>
            <a:off x="2406247" y="9134928"/>
            <a:ext cx="2060966" cy="230832"/>
          </a:xfrm>
          <a:prstGeom prst="rect">
            <a:avLst/>
          </a:prstGeom>
          <a:noFill/>
        </p:spPr>
        <p:txBody>
          <a:bodyPr wrap="square">
            <a:spAutoFit/>
          </a:bodyPr>
          <a:lstStyle/>
          <a:p>
            <a:pPr algn="ctr"/>
            <a:r>
              <a:rPr lang="de-DE" sz="900" b="1" dirty="0">
                <a:solidFill>
                  <a:schemeClr val="tx1"/>
                </a:solidFill>
                <a:latin typeface="Pangolin" panose="00000500000000000000" pitchFamily="2" charset="0"/>
              </a:rPr>
              <a:t>(200 + 180 + 190 + 190 + 190 + 180)</a:t>
            </a:r>
            <a:endParaRPr lang="de-AT" sz="900" b="1" dirty="0">
              <a:solidFill>
                <a:schemeClr val="tx1"/>
              </a:solidFill>
              <a:latin typeface="Pangolin" panose="00000500000000000000" pitchFamily="2" charset="0"/>
            </a:endParaRPr>
          </a:p>
        </p:txBody>
      </p:sp>
      <p:sp>
        <p:nvSpPr>
          <p:cNvPr id="2" name="Title 1">
            <a:extLst>
              <a:ext uri="{FF2B5EF4-FFF2-40B4-BE49-F238E27FC236}">
                <a16:creationId xmlns:a16="http://schemas.microsoft.com/office/drawing/2014/main" id="{A3C0B392-CD86-EF5F-20EA-09C033CD2A47}"/>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2</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4" name="Textfeld 33">
            <a:extLst>
              <a:ext uri="{FF2B5EF4-FFF2-40B4-BE49-F238E27FC236}">
                <a16:creationId xmlns:a16="http://schemas.microsoft.com/office/drawing/2014/main" id="{5E042D4E-A35A-49EA-9E05-8884AEDB423F}"/>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Central </a:t>
            </a:r>
            <a:r>
              <a:rPr lang="de-DE" sz="1000" dirty="0" err="1">
                <a:latin typeface="Pangolin" panose="00000500000000000000" pitchFamily="2" charset="0"/>
              </a:rPr>
              <a:t>Tendency</a:t>
            </a:r>
            <a:endParaRPr lang="de-AT" sz="1000" dirty="0">
              <a:latin typeface="Pangolin" panose="00000500000000000000" pitchFamily="2" charset="0"/>
            </a:endParaRPr>
          </a:p>
        </p:txBody>
      </p:sp>
      <p:sp>
        <p:nvSpPr>
          <p:cNvPr id="16" name="Textfeld 15">
            <a:extLst>
              <a:ext uri="{FF2B5EF4-FFF2-40B4-BE49-F238E27FC236}">
                <a16:creationId xmlns:a16="http://schemas.microsoft.com/office/drawing/2014/main" id="{B8DED1A4-D1B7-4DED-BCEA-DEE0CC84CB12}"/>
              </a:ext>
            </a:extLst>
          </p:cNvPr>
          <p:cNvSpPr txBox="1"/>
          <p:nvPr/>
        </p:nvSpPr>
        <p:spPr>
          <a:xfrm>
            <a:off x="227373" y="653457"/>
            <a:ext cx="2051050"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The </a:t>
            </a:r>
            <a:r>
              <a:rPr lang="de-DE" sz="1000" dirty="0" err="1">
                <a:solidFill>
                  <a:schemeClr val="tx1"/>
                </a:solidFill>
                <a:latin typeface="Pangolin" panose="00000500000000000000" pitchFamily="2" charset="0"/>
              </a:rPr>
              <a:t>best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way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describe</a:t>
            </a:r>
            <a:r>
              <a:rPr lang="de-DE" sz="1000" dirty="0">
                <a:solidFill>
                  <a:schemeClr val="tx1"/>
                </a:solidFill>
                <a:latin typeface="Pangolin" panose="00000500000000000000" pitchFamily="2" charset="0"/>
              </a:rPr>
              <a:t> a variable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report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values</a:t>
            </a:r>
            <a:r>
              <a:rPr lang="de-DE" sz="1000" dirty="0">
                <a:solidFill>
                  <a:schemeClr val="tx1"/>
                </a:solidFill>
                <a:latin typeface="Pangolin" panose="00000500000000000000" pitchFamily="2" charset="0"/>
              </a:rPr>
              <a:t>, and </a:t>
            </a:r>
            <a:r>
              <a:rPr lang="de-DE" sz="1000" dirty="0" err="1">
                <a:solidFill>
                  <a:schemeClr val="tx1"/>
                </a:solidFill>
                <a:latin typeface="Pangolin" panose="00000500000000000000" pitchFamily="2" charset="0"/>
              </a:rPr>
              <a:t>how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often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each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value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appears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That‘s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called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a:solidFill>
                  <a:schemeClr val="tx1"/>
                </a:solidFill>
                <a:highlight>
                  <a:srgbClr val="C0C0C0"/>
                </a:highlight>
                <a:latin typeface="Pangolin" panose="00000500000000000000" pitchFamily="2" charset="0"/>
              </a:rPr>
              <a:t>DISTRIBUTION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variable.</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CCB3EF80-F043-4629-ADB1-3F06A649518D}"/>
              </a:ext>
            </a:extLst>
          </p:cNvPr>
          <p:cNvSpPr txBox="1"/>
          <p:nvPr/>
        </p:nvSpPr>
        <p:spPr>
          <a:xfrm>
            <a:off x="2421016" y="609554"/>
            <a:ext cx="1780092" cy="861774"/>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If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visualize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weight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apples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distribution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would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look</a:t>
            </a:r>
            <a:r>
              <a:rPr lang="de-DE" sz="1000" dirty="0">
                <a:solidFill>
                  <a:schemeClr val="tx1"/>
                </a:solidFill>
                <a:latin typeface="Pangolin" panose="00000500000000000000" pitchFamily="2" charset="0"/>
              </a:rPr>
              <a:t> like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since</a:t>
            </a:r>
            <a:r>
              <a:rPr lang="de-DE" sz="1000" dirty="0">
                <a:solidFill>
                  <a:schemeClr val="tx1"/>
                </a:solidFill>
                <a:latin typeface="Pangolin" panose="00000500000000000000" pitchFamily="2" charset="0"/>
              </a:rPr>
              <a:t> all </a:t>
            </a:r>
            <a:r>
              <a:rPr lang="de-DE" sz="1000" dirty="0" err="1">
                <a:solidFill>
                  <a:schemeClr val="tx1"/>
                </a:solidFill>
                <a:latin typeface="Pangolin" panose="00000500000000000000" pitchFamily="2" charset="0"/>
              </a:rPr>
              <a:t>apples</a:t>
            </a:r>
            <a:r>
              <a:rPr lang="de-DE" sz="1000" dirty="0">
                <a:solidFill>
                  <a:schemeClr val="tx1"/>
                </a:solidFill>
                <a:latin typeface="Pangolin" panose="00000500000000000000" pitchFamily="2" charset="0"/>
              </a:rPr>
              <a:t> in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basket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have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around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same </a:t>
            </a:r>
            <a:r>
              <a:rPr lang="de-DE" sz="1000" dirty="0" err="1">
                <a:solidFill>
                  <a:schemeClr val="tx1"/>
                </a:solidFill>
                <a:latin typeface="Pangolin" panose="00000500000000000000" pitchFamily="2" charset="0"/>
              </a:rPr>
              <a:t>weight</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1FFB374C-9CDA-4124-AB09-F4C06E5DE219}"/>
              </a:ext>
            </a:extLst>
          </p:cNvPr>
          <p:cNvSpPr txBox="1"/>
          <p:nvPr/>
        </p:nvSpPr>
        <p:spPr>
          <a:xfrm>
            <a:off x="3887979" y="2228524"/>
            <a:ext cx="1197741"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It</a:t>
            </a:r>
            <a:r>
              <a:rPr lang="de-DE" sz="1000" dirty="0" err="1">
                <a:latin typeface="Pangolin" panose="00000500000000000000" pitchFamily="2" charset="0"/>
              </a:rPr>
              <a:t>‘</a:t>
            </a:r>
            <a:r>
              <a:rPr lang="de-DE" sz="1000" dirty="0" err="1">
                <a:solidFill>
                  <a:schemeClr val="tx1"/>
                </a:solidFill>
                <a:latin typeface="Pangolin" panose="00000500000000000000" pitchFamily="2" charset="0"/>
              </a:rPr>
              <a:t>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kind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shaped</a:t>
            </a:r>
            <a:r>
              <a:rPr lang="de-DE" sz="1000" dirty="0">
                <a:solidFill>
                  <a:schemeClr val="tx1"/>
                </a:solidFill>
                <a:latin typeface="Pangolin" panose="00000500000000000000" pitchFamily="2" charset="0"/>
              </a:rPr>
              <a:t> like a bell…</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3AD1E5-7922-464F-8C44-8CFFF23AFFCF}"/>
              </a:ext>
            </a:extLst>
          </p:cNvPr>
          <p:cNvSpPr txBox="1"/>
          <p:nvPr/>
        </p:nvSpPr>
        <p:spPr>
          <a:xfrm>
            <a:off x="439230" y="3785716"/>
            <a:ext cx="1587263"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Yes. </a:t>
            </a:r>
            <a:r>
              <a:rPr lang="de-DE" sz="1000" dirty="0" err="1">
                <a:latin typeface="Pangolin" panose="00000500000000000000" pitchFamily="2" charset="0"/>
              </a:rPr>
              <a:t>If</a:t>
            </a:r>
            <a:r>
              <a:rPr lang="de-DE" sz="1000" dirty="0">
                <a:latin typeface="Pangolin" panose="00000500000000000000" pitchFamily="2" charset="0"/>
              </a:rPr>
              <a:t> </a:t>
            </a:r>
            <a:r>
              <a:rPr lang="de-DE" sz="1000" dirty="0" err="1">
                <a:latin typeface="Pangolin" panose="00000500000000000000" pitchFamily="2" charset="0"/>
              </a:rPr>
              <a:t>there</a:t>
            </a:r>
            <a:r>
              <a:rPr lang="de-DE" sz="1000" dirty="0">
                <a:latin typeface="Pangolin" panose="00000500000000000000" pitchFamily="2" charset="0"/>
              </a:rPr>
              <a:t> </a:t>
            </a:r>
            <a:r>
              <a:rPr lang="de-DE" sz="1000" dirty="0" err="1">
                <a:latin typeface="Pangolin" panose="00000500000000000000" pitchFamily="2" charset="0"/>
              </a:rPr>
              <a:t>were</a:t>
            </a:r>
            <a:r>
              <a:rPr lang="de-DE" sz="1000" dirty="0">
                <a:latin typeface="Pangolin" panose="00000500000000000000" pitchFamily="2" charset="0"/>
              </a:rPr>
              <a:t> </a:t>
            </a:r>
            <a:r>
              <a:rPr lang="de-DE" sz="1000" dirty="0" err="1">
                <a:latin typeface="Pangolin" panose="00000500000000000000" pitchFamily="2" charset="0"/>
              </a:rPr>
              <a:t>other</a:t>
            </a:r>
            <a:r>
              <a:rPr lang="de-DE" sz="1000" dirty="0">
                <a:latin typeface="Pangolin" panose="00000500000000000000" pitchFamily="2" charset="0"/>
              </a:rPr>
              <a:t> </a:t>
            </a:r>
            <a:r>
              <a:rPr lang="de-DE" sz="1000" dirty="0" err="1">
                <a:latin typeface="Pangolin" panose="00000500000000000000" pitchFamily="2" charset="0"/>
              </a:rPr>
              <a:t>apples</a:t>
            </a:r>
            <a:r>
              <a:rPr lang="de-DE" sz="1000" dirty="0">
                <a:latin typeface="Pangolin" panose="00000500000000000000" pitchFamily="2" charset="0"/>
              </a:rPr>
              <a:t> in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basket</a:t>
            </a:r>
            <a:r>
              <a:rPr lang="de-DE" sz="1000" dirty="0">
                <a:latin typeface="Pangolin" panose="00000500000000000000" pitchFamily="2" charset="0"/>
              </a:rPr>
              <a:t>, </a:t>
            </a:r>
            <a:r>
              <a:rPr lang="de-DE" sz="1000" dirty="0" err="1">
                <a:latin typeface="Pangolin" panose="00000500000000000000" pitchFamily="2" charset="0"/>
              </a:rPr>
              <a:t>our</a:t>
            </a:r>
            <a:r>
              <a:rPr lang="de-DE" sz="1000" dirty="0">
                <a:latin typeface="Pangolin" panose="00000500000000000000" pitchFamily="2" charset="0"/>
              </a:rPr>
              <a:t> </a:t>
            </a:r>
            <a:r>
              <a:rPr lang="de-DE" sz="1000" dirty="0" err="1">
                <a:latin typeface="Pangolin" panose="00000500000000000000" pitchFamily="2" charset="0"/>
              </a:rPr>
              <a:t>best</a:t>
            </a:r>
            <a:r>
              <a:rPr lang="de-DE" sz="1000" dirty="0">
                <a:latin typeface="Pangolin" panose="00000500000000000000" pitchFamily="2" charset="0"/>
              </a:rPr>
              <a:t> </a:t>
            </a:r>
            <a:r>
              <a:rPr lang="de-DE" sz="1000" dirty="0" err="1">
                <a:latin typeface="Pangolin" panose="00000500000000000000" pitchFamily="2" charset="0"/>
              </a:rPr>
              <a:t>guess</a:t>
            </a:r>
            <a:r>
              <a:rPr lang="de-DE" sz="1000" dirty="0">
                <a:latin typeface="Pangolin" panose="00000500000000000000" pitchFamily="2" charset="0"/>
              </a:rPr>
              <a:t> </a:t>
            </a:r>
            <a:r>
              <a:rPr lang="de-DE" sz="1000" dirty="0" err="1">
                <a:latin typeface="Pangolin" panose="00000500000000000000" pitchFamily="2" charset="0"/>
              </a:rPr>
              <a:t>for</a:t>
            </a:r>
            <a:r>
              <a:rPr lang="de-DE" sz="1000" dirty="0">
                <a:latin typeface="Pangolin" panose="00000500000000000000" pitchFamily="2" charset="0"/>
              </a:rPr>
              <a:t> </a:t>
            </a:r>
            <a:r>
              <a:rPr lang="de-DE" sz="1000" dirty="0" err="1">
                <a:latin typeface="Pangolin" panose="00000500000000000000" pitchFamily="2" charset="0"/>
              </a:rPr>
              <a:t>their</a:t>
            </a:r>
            <a:r>
              <a:rPr lang="de-DE" sz="1000" dirty="0">
                <a:latin typeface="Pangolin" panose="00000500000000000000" pitchFamily="2" charset="0"/>
              </a:rPr>
              <a:t> </a:t>
            </a:r>
            <a:r>
              <a:rPr lang="de-DE" sz="1000" dirty="0" err="1">
                <a:latin typeface="Pangolin" panose="00000500000000000000" pitchFamily="2" charset="0"/>
              </a:rPr>
              <a:t>weight</a:t>
            </a:r>
            <a:r>
              <a:rPr lang="de-DE" sz="1000" dirty="0">
                <a:latin typeface="Pangolin" panose="00000500000000000000" pitchFamily="2" charset="0"/>
              </a:rPr>
              <a:t> </a:t>
            </a:r>
            <a:r>
              <a:rPr lang="de-DE" sz="1000" dirty="0" err="1">
                <a:latin typeface="Pangolin" panose="00000500000000000000" pitchFamily="2" charset="0"/>
              </a:rPr>
              <a:t>would</a:t>
            </a:r>
            <a:r>
              <a:rPr lang="de-DE" sz="1000" dirty="0">
                <a:latin typeface="Pangolin" panose="00000500000000000000" pitchFamily="2" charset="0"/>
              </a:rPr>
              <a:t> </a:t>
            </a:r>
            <a:r>
              <a:rPr lang="de-DE" sz="1000" dirty="0" err="1">
                <a:latin typeface="Pangolin" panose="00000500000000000000" pitchFamily="2" charset="0"/>
              </a:rPr>
              <a:t>be</a:t>
            </a:r>
            <a:r>
              <a:rPr lang="de-DE" sz="1000" dirty="0">
                <a:latin typeface="Pangolin" panose="00000500000000000000" pitchFamily="2" charset="0"/>
              </a:rPr>
              <a:t> a </a:t>
            </a:r>
            <a:r>
              <a:rPr lang="de-DE" sz="1000" dirty="0" err="1">
                <a:latin typeface="Pangolin" panose="00000500000000000000" pitchFamily="2" charset="0"/>
              </a:rPr>
              <a:t>value</a:t>
            </a:r>
            <a:r>
              <a:rPr lang="de-DE" sz="1000" dirty="0">
                <a:latin typeface="Pangolin" panose="00000500000000000000" pitchFamily="2" charset="0"/>
              </a:rPr>
              <a:t> </a:t>
            </a:r>
            <a:r>
              <a:rPr lang="de-DE" sz="1000" dirty="0" err="1">
                <a:latin typeface="Pangolin" panose="00000500000000000000" pitchFamily="2" charset="0"/>
              </a:rPr>
              <a:t>around</a:t>
            </a:r>
            <a:r>
              <a:rPr lang="de-DE" sz="1000" dirty="0">
                <a:latin typeface="Pangolin" panose="00000500000000000000" pitchFamily="2" charset="0"/>
              </a:rPr>
              <a:t> </a:t>
            </a:r>
            <a:r>
              <a:rPr lang="de-DE" sz="1000" dirty="0" err="1">
                <a:latin typeface="Pangolin" panose="00000500000000000000" pitchFamily="2" charset="0"/>
              </a:rPr>
              <a:t>that</a:t>
            </a:r>
            <a:r>
              <a:rPr lang="de-DE" sz="1000" dirty="0">
                <a:latin typeface="Pangolin" panose="00000500000000000000" pitchFamily="2" charset="0"/>
              </a:rPr>
              <a:t> same </a:t>
            </a:r>
            <a:r>
              <a:rPr lang="de-DE" sz="1000" dirty="0" err="1">
                <a:latin typeface="Pangolin" panose="00000500000000000000" pitchFamily="2" charset="0"/>
              </a:rPr>
              <a:t>spot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78772A87-45F8-4698-AF3D-5B671771C271}"/>
              </a:ext>
            </a:extLst>
          </p:cNvPr>
          <p:cNvSpPr txBox="1"/>
          <p:nvPr/>
        </p:nvSpPr>
        <p:spPr>
          <a:xfrm>
            <a:off x="2421016" y="5742937"/>
            <a:ext cx="1965101" cy="707886"/>
          </a:xfrm>
          <a:prstGeom prst="rect">
            <a:avLst/>
          </a:prstGeom>
          <a:noFill/>
        </p:spPr>
        <p:txBody>
          <a:bodyPr wrap="square">
            <a:spAutoFit/>
          </a:bodyPr>
          <a:lstStyle/>
          <a:p>
            <a:pPr algn="ctr"/>
            <a:r>
              <a:rPr lang="de-DE" sz="1000" dirty="0">
                <a:latin typeface="Pangolin" panose="00000500000000000000" pitchFamily="2" charset="0"/>
              </a:rPr>
              <a:t>T</a:t>
            </a:r>
            <a:r>
              <a:rPr lang="de-DE" sz="1000" dirty="0">
                <a:solidFill>
                  <a:schemeClr val="tx1"/>
                </a:solidFill>
                <a:latin typeface="Pangolin" panose="00000500000000000000" pitchFamily="2" charset="0"/>
              </a:rPr>
              <a:t>his </a:t>
            </a:r>
            <a:r>
              <a:rPr lang="de-DE" sz="1000" dirty="0" err="1">
                <a:solidFill>
                  <a:schemeClr val="tx1"/>
                </a:solidFill>
                <a:latin typeface="Pangolin" panose="00000500000000000000" pitchFamily="2" charset="0"/>
              </a:rPr>
              <a:t>central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point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weight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distribution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represents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well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data</a:t>
            </a:r>
            <a:r>
              <a:rPr lang="de-DE" sz="1000" dirty="0">
                <a:solidFill>
                  <a:schemeClr val="tx1"/>
                </a:solidFill>
                <a:latin typeface="Pangolin" panose="00000500000000000000" pitchFamily="2" charset="0"/>
              </a:rPr>
              <a:t> - </a:t>
            </a:r>
            <a:r>
              <a:rPr lang="de-DE" sz="1000" dirty="0" err="1">
                <a:solidFill>
                  <a:schemeClr val="tx1"/>
                </a:solidFill>
                <a:latin typeface="Pangolin" panose="00000500000000000000" pitchFamily="2" charset="0"/>
              </a:rPr>
              <a:t>that‘s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why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call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a:solidFill>
                  <a:schemeClr val="tx1"/>
                </a:solidFill>
                <a:highlight>
                  <a:srgbClr val="C0C0C0"/>
                </a:highlight>
                <a:latin typeface="Pangolin" panose="00000500000000000000" pitchFamily="2" charset="0"/>
              </a:rPr>
              <a:t>CENTRAL TENDENCY</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6190FC11-A2EC-4207-B1E2-295E72597F02}"/>
              </a:ext>
            </a:extLst>
          </p:cNvPr>
          <p:cNvSpPr txBox="1"/>
          <p:nvPr/>
        </p:nvSpPr>
        <p:spPr>
          <a:xfrm>
            <a:off x="4712276" y="4014191"/>
            <a:ext cx="1485089"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Ah, okay. But… </a:t>
            </a:r>
            <a:r>
              <a:rPr lang="de-DE" sz="1000" dirty="0" err="1">
                <a:solidFill>
                  <a:schemeClr val="tx1"/>
                </a:solidFill>
                <a:latin typeface="Pangolin" panose="00000500000000000000" pitchFamily="2" charset="0"/>
              </a:rPr>
              <a:t>how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would</a:t>
            </a:r>
            <a:r>
              <a:rPr lang="de-DE" sz="1000" dirty="0">
                <a:solidFill>
                  <a:schemeClr val="tx1"/>
                </a:solidFill>
                <a:latin typeface="Pangolin" panose="00000500000000000000" pitchFamily="2" charset="0"/>
              </a:rPr>
              <a:t> I </a:t>
            </a:r>
            <a:r>
              <a:rPr lang="de-DE" sz="1000" dirty="0" err="1">
                <a:solidFill>
                  <a:schemeClr val="tx1"/>
                </a:solidFill>
                <a:latin typeface="Pangolin" panose="00000500000000000000" pitchFamily="2" charset="0"/>
              </a:rPr>
              <a:t>calculate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it</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EAA84CBB-D7F4-49D2-A172-E728708250E2}"/>
              </a:ext>
            </a:extLst>
          </p:cNvPr>
          <p:cNvSpPr txBox="1"/>
          <p:nvPr/>
        </p:nvSpPr>
        <p:spPr>
          <a:xfrm>
            <a:off x="251400" y="6773244"/>
            <a:ext cx="2044698" cy="707886"/>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summarize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central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tendency</a:t>
            </a:r>
            <a:r>
              <a:rPr lang="de-DE" sz="1000" dirty="0">
                <a:solidFill>
                  <a:schemeClr val="tx1"/>
                </a:solidFill>
                <a:latin typeface="Pangolin" panose="00000500000000000000" pitchFamily="2" charset="0"/>
              </a:rPr>
              <a:t> in multiple </a:t>
            </a:r>
            <a:r>
              <a:rPr lang="de-DE" sz="1000" dirty="0" err="1">
                <a:solidFill>
                  <a:schemeClr val="tx1"/>
                </a:solidFill>
                <a:latin typeface="Pangolin" panose="00000500000000000000" pitchFamily="2" charset="0"/>
              </a:rPr>
              <a:t>ways</a:t>
            </a:r>
            <a:r>
              <a:rPr lang="de-DE" sz="1000" dirty="0">
                <a:solidFill>
                  <a:schemeClr val="tx1"/>
                </a:solidFill>
                <a:latin typeface="Pangolin" panose="00000500000000000000" pitchFamily="2" charset="0"/>
              </a:rPr>
              <a:t>. The </a:t>
            </a:r>
            <a:r>
              <a:rPr lang="de-DE" sz="1000" dirty="0">
                <a:solidFill>
                  <a:schemeClr val="tx1"/>
                </a:solidFill>
                <a:highlight>
                  <a:srgbClr val="C0C0C0"/>
                </a:highlight>
                <a:latin typeface="Pangolin" panose="00000500000000000000" pitchFamily="2" charset="0"/>
              </a:rPr>
              <a:t>MEAN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value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most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common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way</a:t>
            </a:r>
            <a:r>
              <a:rPr lang="de-DE" sz="1000" dirty="0">
                <a:solidFill>
                  <a:schemeClr val="tx1"/>
                </a:solidFill>
                <a:latin typeface="Pangolin" panose="00000500000000000000" pitchFamily="2" charset="0"/>
              </a:rPr>
              <a:t>, and </a:t>
            </a:r>
            <a:r>
              <a:rPr lang="de-DE" sz="1000" dirty="0" err="1">
                <a:solidFill>
                  <a:schemeClr val="tx1"/>
                </a:solidFill>
                <a:latin typeface="Pangolin" panose="00000500000000000000" pitchFamily="2" charset="0"/>
              </a:rPr>
              <a:t>it‘s</a:t>
            </a:r>
            <a:r>
              <a:rPr lang="de-DE" sz="1000" dirty="0">
                <a:solidFill>
                  <a:schemeClr val="tx1"/>
                </a:solidFill>
                <a:latin typeface="Pangolin" panose="00000500000000000000" pitchFamily="2" charset="0"/>
              </a:rPr>
              <a:t> easy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calculate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too</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5386DD7A-1B0D-4506-B1D5-B2680BF8DE62}"/>
              </a:ext>
            </a:extLst>
          </p:cNvPr>
          <p:cNvSpPr txBox="1"/>
          <p:nvPr/>
        </p:nvSpPr>
        <p:spPr>
          <a:xfrm>
            <a:off x="2568578" y="6829102"/>
            <a:ext cx="1720846"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These </a:t>
            </a:r>
            <a:r>
              <a:rPr lang="de-DE" sz="1000" dirty="0" err="1">
                <a:solidFill>
                  <a:schemeClr val="tx1"/>
                </a:solidFill>
                <a:latin typeface="Pangolin" panose="00000500000000000000" pitchFamily="2" charset="0"/>
              </a:rPr>
              <a:t>are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six</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apples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here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D28431E3-C4EE-421D-90BB-4929494A4412}"/>
              </a:ext>
            </a:extLst>
          </p:cNvPr>
          <p:cNvSpPr txBox="1"/>
          <p:nvPr/>
        </p:nvSpPr>
        <p:spPr>
          <a:xfrm>
            <a:off x="2418482" y="7306227"/>
            <a:ext cx="2031428" cy="246221"/>
          </a:xfrm>
          <a:prstGeom prst="rect">
            <a:avLst/>
          </a:prstGeom>
          <a:noFill/>
        </p:spPr>
        <p:txBody>
          <a:bodyPr wrap="square">
            <a:spAutoFit/>
          </a:bodyPr>
          <a:lstStyle/>
          <a:p>
            <a:r>
              <a:rPr lang="de-DE" sz="1000" b="1" dirty="0">
                <a:solidFill>
                  <a:schemeClr val="tx1"/>
                </a:solidFill>
                <a:latin typeface="Pangolin" panose="00000500000000000000" pitchFamily="2" charset="0"/>
              </a:rPr>
              <a:t>200   180     190    190   190      180</a:t>
            </a:r>
            <a:endParaRPr lang="de-AT" sz="1000" b="1"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80ED72DF-6155-4680-8D62-050F03E54F99}"/>
              </a:ext>
            </a:extLst>
          </p:cNvPr>
          <p:cNvSpPr txBox="1"/>
          <p:nvPr/>
        </p:nvSpPr>
        <p:spPr>
          <a:xfrm>
            <a:off x="2421016" y="7705623"/>
            <a:ext cx="2031428"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calculate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mean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add</a:t>
            </a:r>
            <a:r>
              <a:rPr lang="de-DE" sz="1000" dirty="0">
                <a:solidFill>
                  <a:schemeClr val="tx1"/>
                </a:solidFill>
                <a:latin typeface="Pangolin" panose="00000500000000000000" pitchFamily="2" charset="0"/>
              </a:rPr>
              <a:t> all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weight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values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together</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34FDE001-6A7A-4406-90C9-CF0DCB56B499}"/>
              </a:ext>
            </a:extLst>
          </p:cNvPr>
          <p:cNvSpPr txBox="1"/>
          <p:nvPr/>
        </p:nvSpPr>
        <p:spPr>
          <a:xfrm>
            <a:off x="2412609" y="8326837"/>
            <a:ext cx="206096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E94B6C-622B-4359-8E0D-6EA2E5A4A032}"/>
              </a:ext>
            </a:extLst>
          </p:cNvPr>
          <p:cNvSpPr txBox="1"/>
          <p:nvPr/>
        </p:nvSpPr>
        <p:spPr>
          <a:xfrm>
            <a:off x="2405557" y="8646639"/>
            <a:ext cx="2068017"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…and </a:t>
            </a:r>
            <a:r>
              <a:rPr lang="de-DE" sz="1000" dirty="0" err="1">
                <a:solidFill>
                  <a:schemeClr val="tx1"/>
                </a:solidFill>
                <a:latin typeface="Pangolin" panose="00000500000000000000" pitchFamily="2" charset="0"/>
              </a:rPr>
              <a:t>then</a:t>
            </a:r>
            <a:r>
              <a:rPr lang="de-DE" sz="1000" dirty="0">
                <a:solidFill>
                  <a:schemeClr val="tx1"/>
                </a:solidFill>
                <a:latin typeface="Pangolin" panose="00000500000000000000" pitchFamily="2" charset="0"/>
              </a:rPr>
              <a:t> divide </a:t>
            </a:r>
            <a:r>
              <a:rPr lang="de-DE" sz="1000" dirty="0" err="1">
                <a:solidFill>
                  <a:schemeClr val="tx1"/>
                </a:solidFill>
                <a:latin typeface="Pangolin" panose="00000500000000000000" pitchFamily="2" charset="0"/>
              </a:rPr>
              <a:t>by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number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apples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have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2DA74E0-C429-49AB-9C6D-A426B93A9C04}"/>
              </a:ext>
            </a:extLst>
          </p:cNvPr>
          <p:cNvSpPr txBox="1"/>
          <p:nvPr/>
        </p:nvSpPr>
        <p:spPr>
          <a:xfrm>
            <a:off x="2406247" y="9353504"/>
            <a:ext cx="2060966" cy="230832"/>
          </a:xfrm>
          <a:prstGeom prst="rect">
            <a:avLst/>
          </a:prstGeom>
          <a:noFill/>
        </p:spPr>
        <p:txBody>
          <a:bodyPr wrap="square">
            <a:spAutoFit/>
          </a:bodyPr>
          <a:lstStyle/>
          <a:p>
            <a:pPr algn="ctr"/>
            <a:r>
              <a:rPr lang="de-DE" sz="900" b="1" dirty="0">
                <a:solidFill>
                  <a:srgbClr val="FF0000"/>
                </a:solidFill>
                <a:latin typeface="Pangolin" panose="00000500000000000000" pitchFamily="2" charset="0"/>
              </a:rPr>
              <a:t>6</a:t>
            </a:r>
            <a:endParaRPr lang="de-AT" sz="900" b="1" dirty="0">
              <a:solidFill>
                <a:srgbClr val="FF0000"/>
              </a:solidFill>
              <a:latin typeface="Pangolin" panose="00000500000000000000" pitchFamily="2" charset="0"/>
            </a:endParaRPr>
          </a:p>
        </p:txBody>
      </p:sp>
      <p:sp>
        <p:nvSpPr>
          <p:cNvPr id="31" name="Textfeld 30">
            <a:extLst>
              <a:ext uri="{FF2B5EF4-FFF2-40B4-BE49-F238E27FC236}">
                <a16:creationId xmlns:a16="http://schemas.microsoft.com/office/drawing/2014/main" id="{96394C34-0AE3-4A1E-9391-2992608D2140}"/>
              </a:ext>
            </a:extLst>
          </p:cNvPr>
          <p:cNvSpPr txBox="1"/>
          <p:nvPr/>
        </p:nvSpPr>
        <p:spPr>
          <a:xfrm>
            <a:off x="4715891" y="6797931"/>
            <a:ext cx="1782322" cy="246221"/>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That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gives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us</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mean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value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2C3EE09C-509B-40DF-B20E-0F749674DAA0}"/>
              </a:ext>
            </a:extLst>
          </p:cNvPr>
          <p:cNvSpPr txBox="1"/>
          <p:nvPr/>
        </p:nvSpPr>
        <p:spPr>
          <a:xfrm>
            <a:off x="4908047" y="6979015"/>
            <a:ext cx="1408399" cy="338554"/>
          </a:xfrm>
          <a:prstGeom prst="rect">
            <a:avLst/>
          </a:prstGeom>
          <a:noFill/>
        </p:spPr>
        <p:txBody>
          <a:bodyPr wrap="square">
            <a:spAutoFit/>
          </a:bodyPr>
          <a:lstStyle/>
          <a:p>
            <a:pPr algn="ctr"/>
            <a:r>
              <a:rPr lang="de-DE" sz="1600" dirty="0">
                <a:solidFill>
                  <a:schemeClr val="tx1"/>
                </a:solidFill>
                <a:latin typeface="Pangolin" panose="00000500000000000000" pitchFamily="2" charset="0"/>
              </a:rPr>
              <a:t>188.3g</a:t>
            </a:r>
            <a:endParaRPr lang="de-AT" sz="16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8322CC24-01B7-47C2-AE07-A030A0A0D989}"/>
              </a:ext>
            </a:extLst>
          </p:cNvPr>
          <p:cNvSpPr txBox="1"/>
          <p:nvPr/>
        </p:nvSpPr>
        <p:spPr>
          <a:xfrm>
            <a:off x="4661190" y="8864289"/>
            <a:ext cx="1290493" cy="707886"/>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Oh </a:t>
            </a:r>
            <a:r>
              <a:rPr lang="de-DE" sz="1000" dirty="0" err="1">
                <a:solidFill>
                  <a:schemeClr val="tx1"/>
                </a:solidFill>
                <a:latin typeface="Pangolin" panose="00000500000000000000" pitchFamily="2" charset="0"/>
              </a:rPr>
              <a:t>that</a:t>
            </a:r>
            <a:r>
              <a:rPr lang="de-DE" sz="1000" dirty="0" err="1">
                <a:latin typeface="Pangolin" panose="00000500000000000000" pitchFamily="2" charset="0"/>
              </a:rPr>
              <a:t>‘s</a:t>
            </a:r>
            <a:r>
              <a:rPr lang="de-DE" sz="1000" dirty="0">
                <a:latin typeface="Pangolin" panose="00000500000000000000" pitchFamily="2" charset="0"/>
              </a:rPr>
              <a:t> </a:t>
            </a:r>
            <a:r>
              <a:rPr lang="de-DE" sz="1000" dirty="0" err="1">
                <a:latin typeface="Pangolin" panose="00000500000000000000" pitchFamily="2" charset="0"/>
              </a:rPr>
              <a:t>really</a:t>
            </a:r>
            <a:r>
              <a:rPr lang="de-DE" sz="1000" dirty="0">
                <a:latin typeface="Pangolin" panose="00000500000000000000" pitchFamily="2" charset="0"/>
              </a:rPr>
              <a:t> </a:t>
            </a:r>
            <a:r>
              <a:rPr lang="de-DE" sz="1000" dirty="0" err="1">
                <a:latin typeface="Pangolin" panose="00000500000000000000" pitchFamily="2" charset="0"/>
              </a:rPr>
              <a:t>almost</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top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our</a:t>
            </a:r>
            <a:r>
              <a:rPr lang="de-DE" sz="1000" dirty="0">
                <a:latin typeface="Pangolin" panose="00000500000000000000" pitchFamily="2" charset="0"/>
              </a:rPr>
              <a:t> bell-</a:t>
            </a:r>
            <a:r>
              <a:rPr lang="de-DE" sz="1000" dirty="0" err="1">
                <a:latin typeface="Pangolin" panose="00000500000000000000" pitchFamily="2" charset="0"/>
              </a:rPr>
              <a:t>shaped</a:t>
            </a:r>
            <a:r>
              <a:rPr lang="de-DE" sz="1000" dirty="0">
                <a:latin typeface="Pangolin" panose="00000500000000000000" pitchFamily="2" charset="0"/>
              </a:rPr>
              <a:t> </a:t>
            </a:r>
            <a:r>
              <a:rPr lang="de-DE" sz="1000" dirty="0" err="1">
                <a:latin typeface="Pangolin" panose="00000500000000000000" pitchFamily="2" charset="0"/>
              </a:rPr>
              <a:t>graph</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32130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B1F2A1-7E29-491D-9C60-E0E05CA8487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20" name="Grafik 19">
            <a:extLst>
              <a:ext uri="{FF2B5EF4-FFF2-40B4-BE49-F238E27FC236}">
                <a16:creationId xmlns:a16="http://schemas.microsoft.com/office/drawing/2014/main" id="{8C2969A2-DC8E-40B3-BD82-FF530CAFA4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 y="307"/>
            <a:ext cx="6858000" cy="9905386"/>
          </a:xfrm>
          <a:prstGeom prst="rect">
            <a:avLst/>
          </a:prstGeom>
        </p:spPr>
      </p:pic>
      <p:sp>
        <p:nvSpPr>
          <p:cNvPr id="21" name="Rechteck 20">
            <a:extLst>
              <a:ext uri="{FF2B5EF4-FFF2-40B4-BE49-F238E27FC236}">
                <a16:creationId xmlns:a16="http://schemas.microsoft.com/office/drawing/2014/main" id="{11381B94-2BD6-41E7-BA29-1A33DC5633F1}"/>
              </a:ext>
              <a:ext uri="{C183D7F6-B498-43B3-948B-1728B52AA6E4}">
                <adec:decorative xmlns:adec="http://schemas.microsoft.com/office/drawing/2017/decorative" val="1"/>
              </a:ext>
            </a:extLst>
          </p:cNvPr>
          <p:cNvSpPr/>
          <p:nvPr/>
        </p:nvSpPr>
        <p:spPr>
          <a:xfrm>
            <a:off x="222875" y="6573838"/>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D7EFD24F-2FC0-4204-A8AF-EC3F1F78B1D5}"/>
              </a:ext>
              <a:ext uri="{C183D7F6-B498-43B3-948B-1728B52AA6E4}">
                <adec:decorative xmlns:adec="http://schemas.microsoft.com/office/drawing/2017/decorative" val="1"/>
              </a:ext>
            </a:extLst>
          </p:cNvPr>
          <p:cNvSpPr/>
          <p:nvPr/>
        </p:nvSpPr>
        <p:spPr>
          <a:xfrm>
            <a:off x="225425" y="3476625"/>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8D198253-F55C-4DE6-9DB0-1F6CAAA13448}"/>
              </a:ext>
              <a:ext uri="{C183D7F6-B498-43B3-948B-1728B52AA6E4}">
                <adec:decorative xmlns:adec="http://schemas.microsoft.com/office/drawing/2017/decorative" val="1"/>
              </a:ext>
            </a:extLst>
          </p:cNvPr>
          <p:cNvSpPr/>
          <p:nvPr/>
        </p:nvSpPr>
        <p:spPr>
          <a:xfrm>
            <a:off x="225425" y="6718300"/>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724D5B00-35DA-4DC8-A7D0-5E6773E6CA53}"/>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93E5F166-BF84-4BEA-A465-68083D6DB78F}"/>
              </a:ext>
              <a:ext uri="{C183D7F6-B498-43B3-948B-1728B52AA6E4}">
                <adec:decorative xmlns:adec="http://schemas.microsoft.com/office/drawing/2017/decorative" val="1"/>
              </a:ext>
            </a:extLst>
          </p:cNvPr>
          <p:cNvSpPr/>
          <p:nvPr/>
        </p:nvSpPr>
        <p:spPr>
          <a:xfrm>
            <a:off x="225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06000885-320A-4B91-9AF9-5B8BAB73C8D5}"/>
              </a:ext>
              <a:ext uri="{C183D7F6-B498-43B3-948B-1728B52AA6E4}">
                <adec:decorative xmlns:adec="http://schemas.microsoft.com/office/drawing/2017/decorative" val="1"/>
              </a:ext>
            </a:extLst>
          </p:cNvPr>
          <p:cNvSpPr/>
          <p:nvPr/>
        </p:nvSpPr>
        <p:spPr>
          <a:xfrm>
            <a:off x="2403475" y="3621087"/>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BEC6D065-61B7-4065-8579-092217ECAFD1}"/>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63EDE9CF-C75C-472D-8490-5F37070FD4C1}"/>
              </a:ext>
              <a:ext uri="{C183D7F6-B498-43B3-948B-1728B52AA6E4}">
                <adec:decorative xmlns:adec="http://schemas.microsoft.com/office/drawing/2017/decorative" val="1"/>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B4C0BD68-67DD-4BFA-8EBB-14C402EF43C1}"/>
              </a:ext>
              <a:ext uri="{C183D7F6-B498-43B3-948B-1728B52AA6E4}">
                <adec:decorative xmlns:adec="http://schemas.microsoft.com/office/drawing/2017/decorative" val="1"/>
              </a:ext>
            </a:extLst>
          </p:cNvPr>
          <p:cNvSpPr/>
          <p:nvPr/>
        </p:nvSpPr>
        <p:spPr>
          <a:xfrm>
            <a:off x="4581525" y="52387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B9408881-3FBD-4EFB-9512-008607EFA24A}"/>
              </a:ext>
              <a:ext uri="{C183D7F6-B498-43B3-948B-1728B52AA6E4}">
                <adec:decorative xmlns:adec="http://schemas.microsoft.com/office/drawing/2017/decorative" val="1"/>
              </a:ext>
            </a:extLst>
          </p:cNvPr>
          <p:cNvSpPr/>
          <p:nvPr/>
        </p:nvSpPr>
        <p:spPr>
          <a:xfrm>
            <a:off x="4581525" y="9036424"/>
            <a:ext cx="2051050" cy="633039"/>
          </a:xfrm>
          <a:custGeom>
            <a:avLst/>
            <a:gdLst>
              <a:gd name="connsiteX0" fmla="*/ 0 w 2051050"/>
              <a:gd name="connsiteY0" fmla="*/ 0 h 633039"/>
              <a:gd name="connsiteX1" fmla="*/ 622152 w 2051050"/>
              <a:gd name="connsiteY1" fmla="*/ 0 h 633039"/>
              <a:gd name="connsiteX2" fmla="*/ 1264814 w 2051050"/>
              <a:gd name="connsiteY2" fmla="*/ 0 h 633039"/>
              <a:gd name="connsiteX3" fmla="*/ 2051050 w 2051050"/>
              <a:gd name="connsiteY3" fmla="*/ 0 h 633039"/>
              <a:gd name="connsiteX4" fmla="*/ 2051050 w 2051050"/>
              <a:gd name="connsiteY4" fmla="*/ 633039 h 633039"/>
              <a:gd name="connsiteX5" fmla="*/ 1326346 w 2051050"/>
              <a:gd name="connsiteY5" fmla="*/ 633039 h 633039"/>
              <a:gd name="connsiteX6" fmla="*/ 601641 w 2051050"/>
              <a:gd name="connsiteY6" fmla="*/ 633039 h 633039"/>
              <a:gd name="connsiteX7" fmla="*/ 0 w 2051050"/>
              <a:gd name="connsiteY7" fmla="*/ 633039 h 633039"/>
              <a:gd name="connsiteX8" fmla="*/ 0 w 2051050"/>
              <a:gd name="connsiteY8" fmla="*/ 0 h 63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1050" h="633039"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45446" y="142008"/>
                  <a:pt x="2020420" y="402440"/>
                  <a:pt x="2051050" y="633039"/>
                </a:cubicBezTo>
                <a:cubicBezTo>
                  <a:pt x="1900147" y="608517"/>
                  <a:pt x="1686936" y="623179"/>
                  <a:pt x="1326346" y="633039"/>
                </a:cubicBezTo>
                <a:cubicBezTo>
                  <a:pt x="965756" y="642899"/>
                  <a:pt x="767223" y="641750"/>
                  <a:pt x="601641" y="633039"/>
                </a:cubicBezTo>
                <a:cubicBezTo>
                  <a:pt x="436059" y="624328"/>
                  <a:pt x="210808" y="626062"/>
                  <a:pt x="0" y="633039"/>
                </a:cubicBezTo>
                <a:cubicBezTo>
                  <a:pt x="28083" y="404475"/>
                  <a:pt x="-6935" y="18484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30" name="Grafik 29">
            <a:extLst>
              <a:ext uri="{FF2B5EF4-FFF2-40B4-BE49-F238E27FC236}">
                <a16:creationId xmlns:a16="http://schemas.microsoft.com/office/drawing/2014/main" id="{0C1B21E1-96DC-41C0-98A1-CC9C99EF072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4476" y="3111165"/>
            <a:ext cx="251226" cy="116907"/>
          </a:xfrm>
          <a:prstGeom prst="rect">
            <a:avLst/>
          </a:prstGeom>
        </p:spPr>
      </p:pic>
      <p:sp>
        <p:nvSpPr>
          <p:cNvPr id="2" name="Title 1">
            <a:extLst>
              <a:ext uri="{FF2B5EF4-FFF2-40B4-BE49-F238E27FC236}">
                <a16:creationId xmlns:a16="http://schemas.microsoft.com/office/drawing/2014/main" id="{2B05A921-7439-58B4-6212-FA5259E6331B}"/>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3</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8" name="Oval 7">
            <a:extLst>
              <a:ext uri="{FF2B5EF4-FFF2-40B4-BE49-F238E27FC236}">
                <a16:creationId xmlns:a16="http://schemas.microsoft.com/office/drawing/2014/main" id="{ADAA6EB7-C689-8D32-3A15-82085C1AF962}"/>
              </a:ext>
              <a:ext uri="{C183D7F6-B498-43B3-948B-1728B52AA6E4}">
                <adec:decorative xmlns:adec="http://schemas.microsoft.com/office/drawing/2017/decorative" val="1"/>
              </a:ext>
            </a:extLst>
          </p:cNvPr>
          <p:cNvSpPr/>
          <p:nvPr/>
        </p:nvSpPr>
        <p:spPr>
          <a:xfrm>
            <a:off x="5607049" y="1812924"/>
            <a:ext cx="79375" cy="1079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endParaRPr lang="en-AT" dirty="0"/>
          </a:p>
        </p:txBody>
      </p:sp>
      <p:sp>
        <p:nvSpPr>
          <p:cNvPr id="12" name="TextBox 11">
            <a:extLst>
              <a:ext uri="{FF2B5EF4-FFF2-40B4-BE49-F238E27FC236}">
                <a16:creationId xmlns:a16="http://schemas.microsoft.com/office/drawing/2014/main" id="{6D6C7AB3-2558-6369-F92F-2EF2E8C7B02A}"/>
              </a:ext>
              <a:ext uri="{C183D7F6-B498-43B3-948B-1728B52AA6E4}">
                <adec:decorative xmlns:adec="http://schemas.microsoft.com/office/drawing/2017/decorative" val="1"/>
              </a:ext>
            </a:extLst>
          </p:cNvPr>
          <p:cNvSpPr txBox="1"/>
          <p:nvPr/>
        </p:nvSpPr>
        <p:spPr>
          <a:xfrm>
            <a:off x="5538562" y="1604896"/>
            <a:ext cx="242374" cy="369332"/>
          </a:xfrm>
          <a:prstGeom prst="rect">
            <a:avLst/>
          </a:prstGeom>
          <a:noFill/>
        </p:spPr>
        <p:txBody>
          <a:bodyPr wrap="none" rtlCol="0">
            <a:spAutoFit/>
          </a:bodyPr>
          <a:lstStyle/>
          <a:p>
            <a:r>
              <a:rPr lang="en-GB" dirty="0">
                <a:latin typeface="Pangolin" panose="00000500000000000000" pitchFamily="2" charset="0"/>
              </a:rPr>
              <a:t>.</a:t>
            </a:r>
            <a:endParaRPr lang="en-AT" dirty="0">
              <a:latin typeface="Pangolin" panose="00000500000000000000" pitchFamily="2" charset="0"/>
            </a:endParaRPr>
          </a:p>
        </p:txBody>
      </p:sp>
      <p:sp>
        <p:nvSpPr>
          <p:cNvPr id="29" name="Textfeld 28">
            <a:extLst>
              <a:ext uri="{FF2B5EF4-FFF2-40B4-BE49-F238E27FC236}">
                <a16:creationId xmlns:a16="http://schemas.microsoft.com/office/drawing/2014/main" id="{5857D0CB-DB2E-4B78-B9CF-523BD8E86C64}"/>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Central </a:t>
            </a:r>
            <a:r>
              <a:rPr lang="de-DE" sz="1000" dirty="0" err="1">
                <a:latin typeface="Pangolin" panose="00000500000000000000" pitchFamily="2" charset="0"/>
              </a:rPr>
              <a:t>Tendency</a:t>
            </a:r>
            <a:endParaRPr lang="de-AT" sz="1000" dirty="0">
              <a:latin typeface="Pangolin" panose="00000500000000000000" pitchFamily="2" charset="0"/>
            </a:endParaRPr>
          </a:p>
        </p:txBody>
      </p:sp>
      <p:sp>
        <p:nvSpPr>
          <p:cNvPr id="23" name="Textfeld 22">
            <a:extLst>
              <a:ext uri="{FF2B5EF4-FFF2-40B4-BE49-F238E27FC236}">
                <a16:creationId xmlns:a16="http://schemas.microsoft.com/office/drawing/2014/main" id="{8017A561-8313-47B7-9BF1-5DD8DBE4A483}"/>
              </a:ext>
            </a:extLst>
          </p:cNvPr>
          <p:cNvSpPr txBox="1"/>
          <p:nvPr/>
        </p:nvSpPr>
        <p:spPr>
          <a:xfrm>
            <a:off x="222875" y="560708"/>
            <a:ext cx="1751922"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Exactly</a:t>
            </a:r>
            <a:r>
              <a:rPr lang="de-DE" sz="1000" dirty="0">
                <a:solidFill>
                  <a:schemeClr val="tx1"/>
                </a:solidFill>
                <a:latin typeface="Pangolin" panose="00000500000000000000" pitchFamily="2" charset="0"/>
              </a:rPr>
              <a:t>. But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mean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not </a:t>
            </a:r>
            <a:r>
              <a:rPr lang="de-DE" sz="1000" dirty="0" err="1">
                <a:solidFill>
                  <a:schemeClr val="tx1"/>
                </a:solidFill>
                <a:latin typeface="Pangolin" panose="00000500000000000000" pitchFamily="2" charset="0"/>
              </a:rPr>
              <a:t>always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best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way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describe</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data</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8A4ED3B3-92DE-492B-ACB7-6AA70F3DA705}"/>
              </a:ext>
            </a:extLst>
          </p:cNvPr>
          <p:cNvSpPr txBox="1"/>
          <p:nvPr/>
        </p:nvSpPr>
        <p:spPr>
          <a:xfrm>
            <a:off x="1392829" y="1287597"/>
            <a:ext cx="875961"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Guys,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won‘t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believe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tiny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apple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75F57EBE-6030-4524-B432-2E98EDA35CFD}"/>
              </a:ext>
            </a:extLst>
          </p:cNvPr>
          <p:cNvSpPr txBox="1"/>
          <p:nvPr/>
        </p:nvSpPr>
        <p:spPr>
          <a:xfrm>
            <a:off x="2422471" y="528106"/>
            <a:ext cx="1327337"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It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weighs</a:t>
            </a:r>
            <a:r>
              <a:rPr lang="de-DE" sz="1000" dirty="0">
                <a:solidFill>
                  <a:schemeClr val="tx1"/>
                </a:solidFill>
                <a:latin typeface="Pangolin" panose="00000500000000000000" pitchFamily="2" charset="0"/>
              </a:rPr>
              <a:t>, like, </a:t>
            </a:r>
            <a:r>
              <a:rPr lang="de-DE" sz="1000" dirty="0" err="1">
                <a:solidFill>
                  <a:schemeClr val="tx1"/>
                </a:solidFill>
                <a:latin typeface="Pangolin" panose="00000500000000000000" pitchFamily="2" charset="0"/>
              </a:rPr>
              <a:t>only</a:t>
            </a:r>
            <a:r>
              <a:rPr lang="de-DE" sz="1000" dirty="0">
                <a:solidFill>
                  <a:schemeClr val="tx1"/>
                </a:solidFill>
                <a:latin typeface="Pangolin" panose="00000500000000000000" pitchFamily="2" charset="0"/>
              </a:rPr>
              <a:t> 70 </a:t>
            </a:r>
            <a:r>
              <a:rPr lang="de-DE" sz="1000" dirty="0" err="1">
                <a:solidFill>
                  <a:schemeClr val="tx1"/>
                </a:solidFill>
                <a:latin typeface="Pangolin" panose="00000500000000000000" pitchFamily="2" charset="0"/>
              </a:rPr>
              <a:t>grams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2DD5BCCD-71A8-4F90-864D-3E4A8E257AB1}"/>
              </a:ext>
            </a:extLst>
          </p:cNvPr>
          <p:cNvSpPr txBox="1"/>
          <p:nvPr/>
        </p:nvSpPr>
        <p:spPr>
          <a:xfrm>
            <a:off x="3158764" y="1092175"/>
            <a:ext cx="1151351"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Once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again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perfect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example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1CF567C3-192F-4720-A9AA-A988F5733369}"/>
              </a:ext>
            </a:extLst>
          </p:cNvPr>
          <p:cNvSpPr txBox="1"/>
          <p:nvPr/>
        </p:nvSpPr>
        <p:spPr>
          <a:xfrm>
            <a:off x="4592837" y="612840"/>
            <a:ext cx="2037188"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If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add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tiny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apple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dataset</a:t>
            </a:r>
            <a:r>
              <a:rPr lang="de-DE" sz="1000" dirty="0">
                <a:solidFill>
                  <a:schemeClr val="tx1"/>
                </a:solidFill>
                <a:latin typeface="Pangolin" panose="00000500000000000000" pitchFamily="2" charset="0"/>
              </a:rPr>
              <a:t> and </a:t>
            </a:r>
            <a:r>
              <a:rPr lang="de-DE" sz="1000" dirty="0" err="1">
                <a:solidFill>
                  <a:schemeClr val="tx1"/>
                </a:solidFill>
                <a:latin typeface="Pangolin" panose="00000500000000000000" pitchFamily="2" charset="0"/>
              </a:rPr>
              <a:t>calculate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mean</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E7236B77-27FD-406E-89D4-7815B397B10B}"/>
              </a:ext>
            </a:extLst>
          </p:cNvPr>
          <p:cNvSpPr txBox="1"/>
          <p:nvPr/>
        </p:nvSpPr>
        <p:spPr>
          <a:xfrm>
            <a:off x="4592837" y="2896380"/>
            <a:ext cx="205105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graph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now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looks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more</a:t>
            </a:r>
            <a:r>
              <a:rPr lang="de-DE" sz="1000" dirty="0">
                <a:solidFill>
                  <a:schemeClr val="tx1"/>
                </a:solidFill>
                <a:latin typeface="Pangolin" panose="00000500000000000000" pitchFamily="2" charset="0"/>
              </a:rPr>
              <a:t> like a rat            , and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mean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far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away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from</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top, and </a:t>
            </a:r>
            <a:r>
              <a:rPr lang="de-DE" sz="1000" dirty="0" err="1">
                <a:solidFill>
                  <a:schemeClr val="tx1"/>
                </a:solidFill>
                <a:latin typeface="Pangolin" panose="00000500000000000000" pitchFamily="2" charset="0"/>
              </a:rPr>
              <a:t>closer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tail</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40A0344E-0BAA-4355-B00C-68543A8933F2}"/>
              </a:ext>
            </a:extLst>
          </p:cNvPr>
          <p:cNvSpPr txBox="1"/>
          <p:nvPr/>
        </p:nvSpPr>
        <p:spPr>
          <a:xfrm>
            <a:off x="252495" y="3634536"/>
            <a:ext cx="1354432" cy="507831"/>
          </a:xfrm>
          <a:prstGeom prst="rect">
            <a:avLst/>
          </a:prstGeom>
          <a:noFill/>
        </p:spPr>
        <p:txBody>
          <a:bodyPr wrap="square">
            <a:spAutoFit/>
          </a:bodyPr>
          <a:lstStyle/>
          <a:p>
            <a:pPr algn="ctr"/>
            <a:r>
              <a:rPr lang="de-DE" sz="900" dirty="0">
                <a:latin typeface="Pangolin" panose="00000500000000000000" pitchFamily="2" charset="0"/>
              </a:rPr>
              <a:t>Huh, </a:t>
            </a:r>
            <a:r>
              <a:rPr lang="de-DE" sz="900" dirty="0" err="1">
                <a:latin typeface="Pangolin" panose="00000500000000000000" pitchFamily="2" charset="0"/>
              </a:rPr>
              <a:t>y</a:t>
            </a:r>
            <a:r>
              <a:rPr lang="de-DE" sz="900" dirty="0" err="1">
                <a:solidFill>
                  <a:schemeClr val="tx1"/>
                </a:solidFill>
                <a:latin typeface="Pangolin" panose="00000500000000000000" pitchFamily="2" charset="0"/>
              </a:rPr>
              <a:t>ou‘re</a:t>
            </a:r>
            <a:r>
              <a:rPr lang="de-DE" sz="900" dirty="0">
                <a:solidFill>
                  <a:schemeClr val="tx1"/>
                </a:solidFill>
                <a:latin typeface="Pangolin" panose="00000500000000000000" pitchFamily="2" charset="0"/>
              </a:rPr>
              <a:t> </a:t>
            </a:r>
            <a:r>
              <a:rPr lang="de-DE" sz="900" dirty="0" err="1">
                <a:solidFill>
                  <a:schemeClr val="tx1"/>
                </a:solidFill>
                <a:latin typeface="Pangolin" panose="00000500000000000000" pitchFamily="2" charset="0"/>
              </a:rPr>
              <a:t>right</a:t>
            </a:r>
            <a:r>
              <a:rPr lang="de-DE" sz="900" dirty="0">
                <a:solidFill>
                  <a:schemeClr val="tx1"/>
                </a:solidFill>
                <a:latin typeface="Pangolin" panose="00000500000000000000" pitchFamily="2" charset="0"/>
              </a:rPr>
              <a:t>. </a:t>
            </a:r>
            <a:r>
              <a:rPr lang="de-DE" sz="900" dirty="0" err="1">
                <a:solidFill>
                  <a:schemeClr val="tx1"/>
                </a:solidFill>
                <a:latin typeface="Pangolin" panose="00000500000000000000" pitchFamily="2" charset="0"/>
              </a:rPr>
              <a:t>Now</a:t>
            </a:r>
            <a:r>
              <a:rPr lang="de-DE" sz="900" dirty="0">
                <a:solidFill>
                  <a:schemeClr val="tx1"/>
                </a:solidFill>
                <a:latin typeface="Pangolin" panose="00000500000000000000" pitchFamily="2" charset="0"/>
              </a:rPr>
              <a:t> </a:t>
            </a:r>
            <a:r>
              <a:rPr lang="de-DE" sz="900" dirty="0" err="1">
                <a:solidFill>
                  <a:schemeClr val="tx1"/>
                </a:solidFill>
                <a:latin typeface="Pangolin" panose="00000500000000000000" pitchFamily="2" charset="0"/>
              </a:rPr>
              <a:t>the</a:t>
            </a:r>
            <a:r>
              <a:rPr lang="de-DE" sz="900" dirty="0">
                <a:solidFill>
                  <a:schemeClr val="tx1"/>
                </a:solidFill>
                <a:latin typeface="Pangolin" panose="00000500000000000000" pitchFamily="2" charset="0"/>
              </a:rPr>
              <a:t> </a:t>
            </a:r>
            <a:r>
              <a:rPr lang="de-DE" sz="900" dirty="0" err="1">
                <a:solidFill>
                  <a:schemeClr val="tx1"/>
                </a:solidFill>
                <a:latin typeface="Pangolin" panose="00000500000000000000" pitchFamily="2" charset="0"/>
              </a:rPr>
              <a:t>mean</a:t>
            </a:r>
            <a:r>
              <a:rPr lang="de-DE" sz="900" dirty="0">
                <a:solidFill>
                  <a:schemeClr val="tx1"/>
                </a:solidFill>
                <a:latin typeface="Pangolin" panose="00000500000000000000" pitchFamily="2" charset="0"/>
              </a:rPr>
              <a:t> </a:t>
            </a:r>
            <a:r>
              <a:rPr lang="de-DE" sz="900" dirty="0" err="1">
                <a:solidFill>
                  <a:schemeClr val="tx1"/>
                </a:solidFill>
                <a:latin typeface="Pangolin" panose="00000500000000000000" pitchFamily="2" charset="0"/>
              </a:rPr>
              <a:t>is</a:t>
            </a:r>
            <a:r>
              <a:rPr lang="de-DE" sz="900" dirty="0">
                <a:solidFill>
                  <a:schemeClr val="tx1"/>
                </a:solidFill>
                <a:latin typeface="Pangolin" panose="00000500000000000000" pitchFamily="2" charset="0"/>
              </a:rPr>
              <a:t> not </a:t>
            </a:r>
            <a:r>
              <a:rPr lang="de-DE" sz="900" dirty="0" err="1">
                <a:solidFill>
                  <a:schemeClr val="tx1"/>
                </a:solidFill>
                <a:latin typeface="Pangolin" panose="00000500000000000000" pitchFamily="2" charset="0"/>
              </a:rPr>
              <a:t>very</a:t>
            </a:r>
            <a:r>
              <a:rPr lang="de-DE" sz="900" dirty="0">
                <a:solidFill>
                  <a:schemeClr val="tx1"/>
                </a:solidFill>
                <a:latin typeface="Pangolin" panose="00000500000000000000" pitchFamily="2" charset="0"/>
              </a:rPr>
              <a:t> </a:t>
            </a:r>
            <a:r>
              <a:rPr lang="de-DE" sz="900" dirty="0" err="1">
                <a:solidFill>
                  <a:schemeClr val="tx1"/>
                </a:solidFill>
                <a:latin typeface="Pangolin" panose="00000500000000000000" pitchFamily="2" charset="0"/>
              </a:rPr>
              <a:t>representative</a:t>
            </a:r>
            <a:r>
              <a:rPr lang="de-DE" sz="900" dirty="0">
                <a:solidFill>
                  <a:schemeClr val="tx1"/>
                </a:solidFill>
                <a:latin typeface="Pangolin" panose="00000500000000000000" pitchFamily="2" charset="0"/>
              </a:rPr>
              <a:t>…</a:t>
            </a:r>
            <a:endParaRPr lang="de-AT" sz="9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7423A8FE-5601-4D08-B83B-25A389E41339}"/>
              </a:ext>
            </a:extLst>
          </p:cNvPr>
          <p:cNvSpPr txBox="1"/>
          <p:nvPr/>
        </p:nvSpPr>
        <p:spPr>
          <a:xfrm>
            <a:off x="715613" y="4202883"/>
            <a:ext cx="1354431" cy="707886"/>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True. But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can</a:t>
            </a:r>
            <a:r>
              <a:rPr lang="de-DE" sz="1000" dirty="0">
                <a:solidFill>
                  <a:schemeClr val="tx1"/>
                </a:solidFill>
                <a:latin typeface="Pangolin" panose="00000500000000000000" pitchFamily="2" charset="0"/>
              </a:rPr>
              <a:t> still </a:t>
            </a:r>
            <a:r>
              <a:rPr lang="de-DE" sz="1000" dirty="0" err="1">
                <a:solidFill>
                  <a:schemeClr val="tx1"/>
                </a:solidFill>
                <a:latin typeface="Pangolin" panose="00000500000000000000" pitchFamily="2" charset="0"/>
              </a:rPr>
              <a:t>describe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central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tendency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through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a:solidFill>
                  <a:schemeClr val="tx1"/>
                </a:solidFill>
                <a:highlight>
                  <a:srgbClr val="C0C0C0"/>
                </a:highlight>
                <a:latin typeface="Pangolin" panose="00000500000000000000" pitchFamily="2" charset="0"/>
              </a:rPr>
              <a:t>MEDIAN</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36E0B1D6-72E8-462B-AB05-ED77ED83F393}"/>
              </a:ext>
            </a:extLst>
          </p:cNvPr>
          <p:cNvSpPr txBox="1"/>
          <p:nvPr/>
        </p:nvSpPr>
        <p:spPr>
          <a:xfrm>
            <a:off x="3471241" y="3721601"/>
            <a:ext cx="2093568"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If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order</a:t>
            </a:r>
            <a:r>
              <a:rPr lang="de-DE" sz="1000" dirty="0">
                <a:solidFill>
                  <a:schemeClr val="tx1"/>
                </a:solidFill>
                <a:latin typeface="Pangolin" panose="00000500000000000000" pitchFamily="2" charset="0"/>
              </a:rPr>
              <a:t> all </a:t>
            </a:r>
            <a:r>
              <a:rPr lang="de-DE" sz="1000" dirty="0" err="1">
                <a:solidFill>
                  <a:schemeClr val="tx1"/>
                </a:solidFill>
                <a:latin typeface="Pangolin" panose="00000500000000000000" pitchFamily="2" charset="0"/>
              </a:rPr>
              <a:t>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apples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by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ascending</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weight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median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middle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value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5450DA94-BD64-47E4-B533-EF203E00F1E0}"/>
              </a:ext>
            </a:extLst>
          </p:cNvPr>
          <p:cNvSpPr txBox="1"/>
          <p:nvPr/>
        </p:nvSpPr>
        <p:spPr>
          <a:xfrm>
            <a:off x="4446679" y="5356028"/>
            <a:ext cx="1431779" cy="707886"/>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The median </a:t>
            </a:r>
            <a:r>
              <a:rPr lang="de-DE" sz="1000" dirty="0" err="1">
                <a:solidFill>
                  <a:schemeClr val="tx1"/>
                </a:solidFill>
                <a:latin typeface="Pangolin" panose="00000500000000000000" pitchFamily="2" charset="0"/>
              </a:rPr>
              <a:t>here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190g, </a:t>
            </a:r>
            <a:r>
              <a:rPr lang="de-DE" sz="1000" dirty="0" err="1">
                <a:solidFill>
                  <a:schemeClr val="tx1"/>
                </a:solidFill>
                <a:latin typeface="Pangolin" panose="00000500000000000000" pitchFamily="2" charset="0"/>
              </a:rPr>
              <a:t>which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better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summarizes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skewed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distribution</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CD247822-905D-40FB-B56B-5043CB8FEE82}"/>
              </a:ext>
            </a:extLst>
          </p:cNvPr>
          <p:cNvSpPr txBox="1"/>
          <p:nvPr/>
        </p:nvSpPr>
        <p:spPr>
          <a:xfrm>
            <a:off x="614403" y="6802826"/>
            <a:ext cx="3018864"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I </a:t>
            </a:r>
            <a:r>
              <a:rPr lang="de-DE" sz="1000" dirty="0" err="1">
                <a:solidFill>
                  <a:schemeClr val="tx1"/>
                </a:solidFill>
                <a:latin typeface="Pangolin" panose="00000500000000000000" pitchFamily="2" charset="0"/>
              </a:rPr>
              <a:t>see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found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tiny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apples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Please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help</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yourselves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I‘m</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glad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people</a:t>
            </a:r>
            <a:r>
              <a:rPr lang="de-DE" sz="1000" dirty="0">
                <a:solidFill>
                  <a:schemeClr val="tx1"/>
                </a:solidFill>
                <a:latin typeface="Pangolin" panose="00000500000000000000" pitchFamily="2" charset="0"/>
              </a:rPr>
              <a:t> like </a:t>
            </a:r>
            <a:r>
              <a:rPr lang="de-DE" sz="1000" dirty="0" err="1">
                <a:solidFill>
                  <a:schemeClr val="tx1"/>
                </a:solidFill>
                <a:latin typeface="Pangolin" panose="00000500000000000000" pitchFamily="2" charset="0"/>
              </a:rPr>
              <a:t>them</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7D0A457C-0E23-4225-97A2-9142B1B94A96}"/>
              </a:ext>
            </a:extLst>
          </p:cNvPr>
          <p:cNvSpPr txBox="1"/>
          <p:nvPr/>
        </p:nvSpPr>
        <p:spPr>
          <a:xfrm>
            <a:off x="456968" y="7439974"/>
            <a:ext cx="1653420" cy="400110"/>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Actually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borrow</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that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basket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for</a:t>
            </a:r>
            <a:r>
              <a:rPr lang="de-DE" sz="1000" dirty="0">
                <a:solidFill>
                  <a:schemeClr val="tx1"/>
                </a:solidFill>
                <a:latin typeface="Pangolin" panose="00000500000000000000" pitchFamily="2" charset="0"/>
              </a:rPr>
              <a:t> a </a:t>
            </a:r>
            <a:r>
              <a:rPr lang="de-DE" sz="1000" dirty="0" err="1">
                <a:solidFill>
                  <a:schemeClr val="tx1"/>
                </a:solidFill>
                <a:latin typeface="Pangolin" panose="00000500000000000000" pitchFamily="2" charset="0"/>
              </a:rPr>
              <a:t>moment</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8633B14-5AD2-4A5F-BCB1-9FC143DB0513}"/>
              </a:ext>
            </a:extLst>
          </p:cNvPr>
          <p:cNvSpPr txBox="1"/>
          <p:nvPr/>
        </p:nvSpPr>
        <p:spPr>
          <a:xfrm>
            <a:off x="4592837" y="6772763"/>
            <a:ext cx="2039738" cy="707886"/>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There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one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more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thing</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explain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add</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whole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basket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tiny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apples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set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first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tiny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apple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not an </a:t>
            </a:r>
            <a:r>
              <a:rPr lang="de-DE" sz="1000" dirty="0" err="1">
                <a:solidFill>
                  <a:schemeClr val="tx1"/>
                </a:solidFill>
                <a:latin typeface="Pangolin" panose="00000500000000000000" pitchFamily="2" charset="0"/>
              </a:rPr>
              <a:t>outlier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anymore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2DEDF9D6-DD73-4668-B674-9E76053A6CBC}"/>
              </a:ext>
            </a:extLst>
          </p:cNvPr>
          <p:cNvSpPr txBox="1"/>
          <p:nvPr/>
        </p:nvSpPr>
        <p:spPr>
          <a:xfrm>
            <a:off x="4590287" y="9079692"/>
            <a:ext cx="2039738"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r>
              <a:rPr lang="en-US" sz="1000" dirty="0">
                <a:latin typeface="Pangolin" panose="00000500000000000000" pitchFamily="2" charset="0"/>
              </a:rPr>
              <a:t> O</a:t>
            </a:r>
            <a:r>
              <a:rPr lang="en-US" sz="1000" dirty="0">
                <a:solidFill>
                  <a:schemeClr val="tx1"/>
                </a:solidFill>
                <a:latin typeface="Pangolin" panose="00000500000000000000" pitchFamily="2" charset="0"/>
              </a:rPr>
              <a:t>utliers are extreme values that can be errors in measurement, or accurate reports of rare events.</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89534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54CA031-443A-44A7-90F7-E0BABF3FCC1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8000" cy="9905385"/>
          </a:xfrm>
          <a:prstGeom prst="rect">
            <a:avLst/>
          </a:prstGeom>
        </p:spPr>
      </p:pic>
      <p:pic>
        <p:nvPicPr>
          <p:cNvPr id="5" name="Grafik 4">
            <a:extLst>
              <a:ext uri="{FF2B5EF4-FFF2-40B4-BE49-F238E27FC236}">
                <a16:creationId xmlns:a16="http://schemas.microsoft.com/office/drawing/2014/main" id="{325977CD-E320-411A-9228-A355635663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6" name="Rechteck 5">
            <a:extLst>
              <a:ext uri="{FF2B5EF4-FFF2-40B4-BE49-F238E27FC236}">
                <a16:creationId xmlns:a16="http://schemas.microsoft.com/office/drawing/2014/main" id="{6C1F9D48-941E-4CC6-9149-5DF59F2A68EE}"/>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254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40347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8" name="Grafik 17">
            <a:extLst>
              <a:ext uri="{FF2B5EF4-FFF2-40B4-BE49-F238E27FC236}">
                <a16:creationId xmlns:a16="http://schemas.microsoft.com/office/drawing/2014/main" id="{048EA978-4C4B-443C-98F2-57CD16F7A23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59" y="2076301"/>
            <a:ext cx="768098" cy="176784"/>
          </a:xfrm>
          <a:prstGeom prst="rect">
            <a:avLst/>
          </a:prstGeom>
        </p:spPr>
      </p:pic>
      <p:sp>
        <p:nvSpPr>
          <p:cNvPr id="2" name="Rechteck 1">
            <a:extLst>
              <a:ext uri="{FF2B5EF4-FFF2-40B4-BE49-F238E27FC236}">
                <a16:creationId xmlns:a16="http://schemas.microsoft.com/office/drawing/2014/main" id="{331B8DAA-399F-47F4-A466-03BA8AE88EF4}"/>
              </a:ext>
              <a:ext uri="{C183D7F6-B498-43B3-948B-1728B52AA6E4}">
                <adec:decorative xmlns:adec="http://schemas.microsoft.com/office/drawing/2017/decorative" val="1"/>
              </a:ext>
            </a:extLst>
          </p:cNvPr>
          <p:cNvSpPr/>
          <p:nvPr/>
        </p:nvSpPr>
        <p:spPr>
          <a:xfrm>
            <a:off x="2403475" y="6721475"/>
            <a:ext cx="499743" cy="608965"/>
          </a:xfrm>
          <a:custGeom>
            <a:avLst/>
            <a:gdLst>
              <a:gd name="connsiteX0" fmla="*/ 0 w 499743"/>
              <a:gd name="connsiteY0" fmla="*/ 0 h 608965"/>
              <a:gd name="connsiteX1" fmla="*/ 499743 w 499743"/>
              <a:gd name="connsiteY1" fmla="*/ 0 h 608965"/>
              <a:gd name="connsiteX2" fmla="*/ 499743 w 499743"/>
              <a:gd name="connsiteY2" fmla="*/ 608965 h 608965"/>
              <a:gd name="connsiteX3" fmla="*/ 0 w 499743"/>
              <a:gd name="connsiteY3" fmla="*/ 608965 h 608965"/>
              <a:gd name="connsiteX4" fmla="*/ 0 w 499743"/>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608965" fill="none" extrusionOk="0">
                <a:moveTo>
                  <a:pt x="0" y="0"/>
                </a:moveTo>
                <a:cubicBezTo>
                  <a:pt x="129032" y="14801"/>
                  <a:pt x="359083" y="-8299"/>
                  <a:pt x="499743" y="0"/>
                </a:cubicBezTo>
                <a:cubicBezTo>
                  <a:pt x="488237" y="171196"/>
                  <a:pt x="474961" y="480586"/>
                  <a:pt x="499743" y="608965"/>
                </a:cubicBezTo>
                <a:cubicBezTo>
                  <a:pt x="368086" y="602750"/>
                  <a:pt x="169196" y="600286"/>
                  <a:pt x="0" y="608965"/>
                </a:cubicBezTo>
                <a:cubicBezTo>
                  <a:pt x="21482" y="340342"/>
                  <a:pt x="10658" y="177987"/>
                  <a:pt x="0" y="0"/>
                </a:cubicBezTo>
                <a:close/>
              </a:path>
              <a:path w="499743" h="608965" stroke="0" extrusionOk="0">
                <a:moveTo>
                  <a:pt x="0" y="0"/>
                </a:moveTo>
                <a:cubicBezTo>
                  <a:pt x="230799" y="-15748"/>
                  <a:pt x="271447" y="11848"/>
                  <a:pt x="499743" y="0"/>
                </a:cubicBezTo>
                <a:cubicBezTo>
                  <a:pt x="489674" y="132285"/>
                  <a:pt x="495962" y="388021"/>
                  <a:pt x="499743" y="608965"/>
                </a:cubicBezTo>
                <a:cubicBezTo>
                  <a:pt x="363185" y="610139"/>
                  <a:pt x="152515" y="630775"/>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User ID</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903220" y="6721475"/>
            <a:ext cx="525779" cy="608965"/>
          </a:xfrm>
          <a:custGeom>
            <a:avLst/>
            <a:gdLst>
              <a:gd name="connsiteX0" fmla="*/ 0 w 525779"/>
              <a:gd name="connsiteY0" fmla="*/ 0 h 608965"/>
              <a:gd name="connsiteX1" fmla="*/ 525779 w 525779"/>
              <a:gd name="connsiteY1" fmla="*/ 0 h 608965"/>
              <a:gd name="connsiteX2" fmla="*/ 525779 w 525779"/>
              <a:gd name="connsiteY2" fmla="*/ 608965 h 608965"/>
              <a:gd name="connsiteX3" fmla="*/ 0 w 525779"/>
              <a:gd name="connsiteY3" fmla="*/ 608965 h 608965"/>
              <a:gd name="connsiteX4" fmla="*/ 0 w 52577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608965" fill="none" extrusionOk="0">
                <a:moveTo>
                  <a:pt x="0" y="0"/>
                </a:moveTo>
                <a:cubicBezTo>
                  <a:pt x="173417" y="-2220"/>
                  <a:pt x="332610" y="20199"/>
                  <a:pt x="525779" y="0"/>
                </a:cubicBezTo>
                <a:cubicBezTo>
                  <a:pt x="514273" y="171196"/>
                  <a:pt x="500997" y="480586"/>
                  <a:pt x="525779" y="608965"/>
                </a:cubicBezTo>
                <a:cubicBezTo>
                  <a:pt x="413511" y="600343"/>
                  <a:pt x="196136" y="630004"/>
                  <a:pt x="0" y="608965"/>
                </a:cubicBezTo>
                <a:cubicBezTo>
                  <a:pt x="21482" y="340342"/>
                  <a:pt x="10658" y="177987"/>
                  <a:pt x="0" y="0"/>
                </a:cubicBezTo>
                <a:close/>
              </a:path>
              <a:path w="525779" h="608965" stroke="0" extrusionOk="0">
                <a:moveTo>
                  <a:pt x="0" y="0"/>
                </a:moveTo>
                <a:cubicBezTo>
                  <a:pt x="148740" y="-10747"/>
                  <a:pt x="294789" y="18983"/>
                  <a:pt x="525779" y="0"/>
                </a:cubicBezTo>
                <a:cubicBezTo>
                  <a:pt x="515710" y="132285"/>
                  <a:pt x="521998" y="388021"/>
                  <a:pt x="525779" y="608965"/>
                </a:cubicBezTo>
                <a:cubicBezTo>
                  <a:pt x="324818" y="621053"/>
                  <a:pt x="131556" y="629578"/>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800" dirty="0">
                <a:solidFill>
                  <a:schemeClr val="tx1"/>
                </a:solidFill>
                <a:latin typeface="Pangolin" panose="00000500000000000000" pitchFamily="2" charset="0"/>
              </a:rPr>
              <a:t>Heart Rate (bpm)</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43982" y="6707188"/>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User Rating</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8999" y="6716713"/>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Time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Use</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10356" y="7335203"/>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10356" y="7628958"/>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7237" y="7927511"/>
            <a:ext cx="499743" cy="303320"/>
          </a:xfrm>
          <a:custGeom>
            <a:avLst/>
            <a:gdLst>
              <a:gd name="connsiteX0" fmla="*/ 0 w 499743"/>
              <a:gd name="connsiteY0" fmla="*/ 0 h 303320"/>
              <a:gd name="connsiteX1" fmla="*/ 499743 w 499743"/>
              <a:gd name="connsiteY1" fmla="*/ 0 h 303320"/>
              <a:gd name="connsiteX2" fmla="*/ 499743 w 499743"/>
              <a:gd name="connsiteY2" fmla="*/ 303320 h 303320"/>
              <a:gd name="connsiteX3" fmla="*/ 0 w 499743"/>
              <a:gd name="connsiteY3" fmla="*/ 303320 h 303320"/>
              <a:gd name="connsiteX4" fmla="*/ 0 w 499743"/>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03320" fill="none" extrusionOk="0">
                <a:moveTo>
                  <a:pt x="0" y="0"/>
                </a:moveTo>
                <a:cubicBezTo>
                  <a:pt x="129032" y="14801"/>
                  <a:pt x="359083" y="-8299"/>
                  <a:pt x="499743" y="0"/>
                </a:cubicBezTo>
                <a:cubicBezTo>
                  <a:pt x="508569" y="72261"/>
                  <a:pt x="497066" y="187431"/>
                  <a:pt x="499743" y="303320"/>
                </a:cubicBezTo>
                <a:cubicBezTo>
                  <a:pt x="368086" y="297105"/>
                  <a:pt x="169196" y="294641"/>
                  <a:pt x="0" y="303320"/>
                </a:cubicBezTo>
                <a:cubicBezTo>
                  <a:pt x="-5198" y="171448"/>
                  <a:pt x="3441" y="82554"/>
                  <a:pt x="0" y="0"/>
                </a:cubicBezTo>
                <a:close/>
              </a:path>
              <a:path w="499743" h="303320" stroke="0" extrusionOk="0">
                <a:moveTo>
                  <a:pt x="0" y="0"/>
                </a:moveTo>
                <a:cubicBezTo>
                  <a:pt x="230799" y="-15748"/>
                  <a:pt x="271447" y="11848"/>
                  <a:pt x="499743" y="0"/>
                </a:cubicBezTo>
                <a:cubicBezTo>
                  <a:pt x="496764" y="141612"/>
                  <a:pt x="499379" y="237450"/>
                  <a:pt x="499743" y="303320"/>
                </a:cubicBezTo>
                <a:cubicBezTo>
                  <a:pt x="363185" y="304494"/>
                  <a:pt x="152515" y="325130"/>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7237" y="823083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7237" y="8504246"/>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7237" y="877766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7237" y="9060030"/>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6" name="Rechteck 45">
            <a:extLst>
              <a:ext uri="{FF2B5EF4-FFF2-40B4-BE49-F238E27FC236}">
                <a16:creationId xmlns:a16="http://schemas.microsoft.com/office/drawing/2014/main" id="{A412DAB1-8215-485A-BF27-3480A1DC3328}"/>
              </a:ext>
              <a:ext uri="{C183D7F6-B498-43B3-948B-1728B52AA6E4}">
                <adec:decorative xmlns:adec="http://schemas.microsoft.com/office/drawing/2017/decorative" val="1"/>
              </a:ext>
            </a:extLst>
          </p:cNvPr>
          <p:cNvSpPr/>
          <p:nvPr/>
        </p:nvSpPr>
        <p:spPr>
          <a:xfrm>
            <a:off x="2417237" y="9333445"/>
            <a:ext cx="499743" cy="336018"/>
          </a:xfrm>
          <a:custGeom>
            <a:avLst/>
            <a:gdLst>
              <a:gd name="connsiteX0" fmla="*/ 0 w 499743"/>
              <a:gd name="connsiteY0" fmla="*/ 0 h 336018"/>
              <a:gd name="connsiteX1" fmla="*/ 499743 w 499743"/>
              <a:gd name="connsiteY1" fmla="*/ 0 h 336018"/>
              <a:gd name="connsiteX2" fmla="*/ 499743 w 499743"/>
              <a:gd name="connsiteY2" fmla="*/ 336018 h 336018"/>
              <a:gd name="connsiteX3" fmla="*/ 0 w 499743"/>
              <a:gd name="connsiteY3" fmla="*/ 336018 h 336018"/>
              <a:gd name="connsiteX4" fmla="*/ 0 w 499743"/>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36018" fill="none" extrusionOk="0">
                <a:moveTo>
                  <a:pt x="0" y="0"/>
                </a:moveTo>
                <a:cubicBezTo>
                  <a:pt x="129032" y="14801"/>
                  <a:pt x="359083" y="-8299"/>
                  <a:pt x="499743" y="0"/>
                </a:cubicBezTo>
                <a:cubicBezTo>
                  <a:pt x="509946" y="157098"/>
                  <a:pt x="509794" y="188054"/>
                  <a:pt x="499743" y="336018"/>
                </a:cubicBezTo>
                <a:cubicBezTo>
                  <a:pt x="368086" y="329803"/>
                  <a:pt x="169196" y="327339"/>
                  <a:pt x="0" y="336018"/>
                </a:cubicBezTo>
                <a:cubicBezTo>
                  <a:pt x="-10754" y="242557"/>
                  <a:pt x="-7510" y="98487"/>
                  <a:pt x="0" y="0"/>
                </a:cubicBezTo>
                <a:close/>
              </a:path>
              <a:path w="499743" h="336018" stroke="0" extrusionOk="0">
                <a:moveTo>
                  <a:pt x="0" y="0"/>
                </a:moveTo>
                <a:cubicBezTo>
                  <a:pt x="230799" y="-15748"/>
                  <a:pt x="271447" y="11848"/>
                  <a:pt x="499743" y="0"/>
                </a:cubicBezTo>
                <a:cubicBezTo>
                  <a:pt x="490939" y="81440"/>
                  <a:pt x="484590" y="213668"/>
                  <a:pt x="499743" y="336018"/>
                </a:cubicBezTo>
                <a:cubicBezTo>
                  <a:pt x="363185" y="337192"/>
                  <a:pt x="152515" y="357828"/>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905916" y="7335203"/>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45</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905916" y="7628958"/>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912797" y="7927511"/>
            <a:ext cx="525779" cy="303320"/>
          </a:xfrm>
          <a:custGeom>
            <a:avLst/>
            <a:gdLst>
              <a:gd name="connsiteX0" fmla="*/ 0 w 525779"/>
              <a:gd name="connsiteY0" fmla="*/ 0 h 303320"/>
              <a:gd name="connsiteX1" fmla="*/ 525779 w 525779"/>
              <a:gd name="connsiteY1" fmla="*/ 0 h 303320"/>
              <a:gd name="connsiteX2" fmla="*/ 525779 w 525779"/>
              <a:gd name="connsiteY2" fmla="*/ 303320 h 303320"/>
              <a:gd name="connsiteX3" fmla="*/ 0 w 525779"/>
              <a:gd name="connsiteY3" fmla="*/ 303320 h 303320"/>
              <a:gd name="connsiteX4" fmla="*/ 0 w 525779"/>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03320" fill="none" extrusionOk="0">
                <a:moveTo>
                  <a:pt x="0" y="0"/>
                </a:moveTo>
                <a:cubicBezTo>
                  <a:pt x="173417" y="-2220"/>
                  <a:pt x="332610" y="20199"/>
                  <a:pt x="525779" y="0"/>
                </a:cubicBezTo>
                <a:cubicBezTo>
                  <a:pt x="534605" y="72261"/>
                  <a:pt x="523102" y="187431"/>
                  <a:pt x="525779" y="303320"/>
                </a:cubicBezTo>
                <a:cubicBezTo>
                  <a:pt x="413511" y="294698"/>
                  <a:pt x="196136" y="324359"/>
                  <a:pt x="0" y="303320"/>
                </a:cubicBezTo>
                <a:cubicBezTo>
                  <a:pt x="-5198" y="171448"/>
                  <a:pt x="3441" y="82554"/>
                  <a:pt x="0" y="0"/>
                </a:cubicBezTo>
                <a:close/>
              </a:path>
              <a:path w="525779" h="303320" stroke="0" extrusionOk="0">
                <a:moveTo>
                  <a:pt x="0" y="0"/>
                </a:moveTo>
                <a:cubicBezTo>
                  <a:pt x="148740" y="-10747"/>
                  <a:pt x="294789" y="18983"/>
                  <a:pt x="525779" y="0"/>
                </a:cubicBezTo>
                <a:cubicBezTo>
                  <a:pt x="522800" y="141612"/>
                  <a:pt x="525415" y="237450"/>
                  <a:pt x="525779" y="303320"/>
                </a:cubicBezTo>
                <a:cubicBezTo>
                  <a:pt x="324818" y="315408"/>
                  <a:pt x="131556" y="32393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88" name="Rectangle 87">
            <a:extLst>
              <a:ext uri="{FF2B5EF4-FFF2-40B4-BE49-F238E27FC236}">
                <a16:creationId xmlns:a16="http://schemas.microsoft.com/office/drawing/2014/main" id="{E84DD4A8-CD3C-EA81-96DC-2EEDB196362E}"/>
              </a:ext>
              <a:ext uri="{C183D7F6-B498-43B3-948B-1728B52AA6E4}">
                <adec:decorative xmlns:adec="http://schemas.microsoft.com/office/drawing/2017/decorative" val="1"/>
              </a:ext>
            </a:extLst>
          </p:cNvPr>
          <p:cNvSpPr/>
          <p:nvPr/>
        </p:nvSpPr>
        <p:spPr>
          <a:xfrm>
            <a:off x="225423" y="3635053"/>
            <a:ext cx="6407151" cy="293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912797" y="8230831"/>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912797" y="8504246"/>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63</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916980" y="8786615"/>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912797" y="9060030"/>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4" name="Rechteck 53">
            <a:extLst>
              <a:ext uri="{FF2B5EF4-FFF2-40B4-BE49-F238E27FC236}">
                <a16:creationId xmlns:a16="http://schemas.microsoft.com/office/drawing/2014/main" id="{B04B55F0-8E3C-4CD7-A5FB-0A2663B0BB50}"/>
              </a:ext>
              <a:ext uri="{C183D7F6-B498-43B3-948B-1728B52AA6E4}">
                <adec:decorative xmlns:adec="http://schemas.microsoft.com/office/drawing/2017/decorative" val="1"/>
              </a:ext>
            </a:extLst>
          </p:cNvPr>
          <p:cNvSpPr/>
          <p:nvPr/>
        </p:nvSpPr>
        <p:spPr>
          <a:xfrm>
            <a:off x="2912797" y="9333445"/>
            <a:ext cx="525779" cy="336018"/>
          </a:xfrm>
          <a:custGeom>
            <a:avLst/>
            <a:gdLst>
              <a:gd name="connsiteX0" fmla="*/ 0 w 525779"/>
              <a:gd name="connsiteY0" fmla="*/ 0 h 336018"/>
              <a:gd name="connsiteX1" fmla="*/ 525779 w 525779"/>
              <a:gd name="connsiteY1" fmla="*/ 0 h 336018"/>
              <a:gd name="connsiteX2" fmla="*/ 525779 w 525779"/>
              <a:gd name="connsiteY2" fmla="*/ 336018 h 336018"/>
              <a:gd name="connsiteX3" fmla="*/ 0 w 525779"/>
              <a:gd name="connsiteY3" fmla="*/ 336018 h 336018"/>
              <a:gd name="connsiteX4" fmla="*/ 0 w 525779"/>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36018" fill="none" extrusionOk="0">
                <a:moveTo>
                  <a:pt x="0" y="0"/>
                </a:moveTo>
                <a:cubicBezTo>
                  <a:pt x="173417" y="-2220"/>
                  <a:pt x="332610" y="20199"/>
                  <a:pt x="525779" y="0"/>
                </a:cubicBezTo>
                <a:cubicBezTo>
                  <a:pt x="535982" y="157098"/>
                  <a:pt x="535830" y="188054"/>
                  <a:pt x="525779" y="336018"/>
                </a:cubicBezTo>
                <a:cubicBezTo>
                  <a:pt x="413511" y="327396"/>
                  <a:pt x="196136" y="357057"/>
                  <a:pt x="0" y="336018"/>
                </a:cubicBezTo>
                <a:cubicBezTo>
                  <a:pt x="-10754" y="242557"/>
                  <a:pt x="-7510" y="98487"/>
                  <a:pt x="0" y="0"/>
                </a:cubicBezTo>
                <a:close/>
              </a:path>
              <a:path w="525779" h="336018" stroke="0" extrusionOk="0">
                <a:moveTo>
                  <a:pt x="0" y="0"/>
                </a:moveTo>
                <a:cubicBezTo>
                  <a:pt x="148740" y="-10747"/>
                  <a:pt x="294789" y="18983"/>
                  <a:pt x="525779" y="0"/>
                </a:cubicBezTo>
                <a:cubicBezTo>
                  <a:pt x="516975" y="81440"/>
                  <a:pt x="510626" y="213668"/>
                  <a:pt x="525779" y="336018"/>
                </a:cubicBezTo>
                <a:cubicBezTo>
                  <a:pt x="324818" y="348106"/>
                  <a:pt x="131556" y="35663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31696" y="7335203"/>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13:00</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31696" y="7628958"/>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8577" y="7927511"/>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10:00</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394982" y="5955853"/>
            <a:ext cx="820270" cy="553998"/>
          </a:xfrm>
          <a:prstGeom prst="rect">
            <a:avLst/>
          </a:prstGeom>
          <a:noFill/>
        </p:spPr>
        <p:txBody>
          <a:bodyPr wrap="square">
            <a:spAutoFit/>
          </a:bodyPr>
          <a:lstStyle/>
          <a:p>
            <a:r>
              <a:rPr lang="de-DE" sz="1000" dirty="0">
                <a:solidFill>
                  <a:srgbClr val="00B050"/>
                </a:solidFill>
                <a:latin typeface="Pangolin" panose="00000500000000000000" pitchFamily="2" charset="0"/>
              </a:rPr>
              <a:t>M = 188.3</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a:solidFill>
                  <a:srgbClr val="00B050"/>
                </a:solidFill>
                <a:latin typeface="Pangolin" panose="00000500000000000000" pitchFamily="2" charset="0"/>
              </a:rPr>
              <a:t>Mode = 190</a:t>
            </a:r>
            <a:endParaRPr lang="de-AT" sz="1000" dirty="0">
              <a:solidFill>
                <a:srgbClr val="00B050"/>
              </a:solidFill>
              <a:latin typeface="Pangolin" panose="00000500000000000000" pitchFamily="2" charset="0"/>
            </a:endParaRP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8577" y="823083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8577" y="8504246"/>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14:00</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8577" y="877766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8577" y="9060030"/>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16:00</a:t>
            </a:r>
            <a:endParaRPr lang="de-AT" sz="900" dirty="0">
              <a:solidFill>
                <a:schemeClr val="tx1"/>
              </a:solidFill>
              <a:latin typeface="Pangolin" panose="00000500000000000000" pitchFamily="2" charset="0"/>
            </a:endParaRPr>
          </a:p>
        </p:txBody>
      </p:sp>
      <p:sp>
        <p:nvSpPr>
          <p:cNvPr id="62" name="Rechteck 61">
            <a:extLst>
              <a:ext uri="{FF2B5EF4-FFF2-40B4-BE49-F238E27FC236}">
                <a16:creationId xmlns:a16="http://schemas.microsoft.com/office/drawing/2014/main" id="{912BA76C-7BCF-4E49-8A1D-CBB02AE13B3D}"/>
              </a:ext>
              <a:ext uri="{C183D7F6-B498-43B3-948B-1728B52AA6E4}">
                <adec:decorative xmlns:adec="http://schemas.microsoft.com/office/drawing/2017/decorative" val="1"/>
              </a:ext>
            </a:extLst>
          </p:cNvPr>
          <p:cNvSpPr/>
          <p:nvPr/>
        </p:nvSpPr>
        <p:spPr>
          <a:xfrm>
            <a:off x="3438577" y="9333445"/>
            <a:ext cx="537948" cy="336018"/>
          </a:xfrm>
          <a:custGeom>
            <a:avLst/>
            <a:gdLst>
              <a:gd name="connsiteX0" fmla="*/ 0 w 537948"/>
              <a:gd name="connsiteY0" fmla="*/ 0 h 336018"/>
              <a:gd name="connsiteX1" fmla="*/ 537948 w 537948"/>
              <a:gd name="connsiteY1" fmla="*/ 0 h 336018"/>
              <a:gd name="connsiteX2" fmla="*/ 537948 w 537948"/>
              <a:gd name="connsiteY2" fmla="*/ 336018 h 336018"/>
              <a:gd name="connsiteX3" fmla="*/ 0 w 537948"/>
              <a:gd name="connsiteY3" fmla="*/ 336018 h 336018"/>
              <a:gd name="connsiteX4" fmla="*/ 0 w 53794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36018" fill="none" extrusionOk="0">
                <a:moveTo>
                  <a:pt x="0" y="0"/>
                </a:moveTo>
                <a:cubicBezTo>
                  <a:pt x="122795" y="-24407"/>
                  <a:pt x="324581" y="-4069"/>
                  <a:pt x="537948" y="0"/>
                </a:cubicBezTo>
                <a:cubicBezTo>
                  <a:pt x="548151" y="157098"/>
                  <a:pt x="547999" y="188054"/>
                  <a:pt x="537948" y="336018"/>
                </a:cubicBezTo>
                <a:cubicBezTo>
                  <a:pt x="281488" y="356418"/>
                  <a:pt x="165125" y="358326"/>
                  <a:pt x="0" y="336018"/>
                </a:cubicBezTo>
                <a:cubicBezTo>
                  <a:pt x="-10754" y="242557"/>
                  <a:pt x="-7510" y="98487"/>
                  <a:pt x="0" y="0"/>
                </a:cubicBezTo>
                <a:close/>
              </a:path>
              <a:path w="537948" h="336018" stroke="0" extrusionOk="0">
                <a:moveTo>
                  <a:pt x="0" y="0"/>
                </a:moveTo>
                <a:cubicBezTo>
                  <a:pt x="209500" y="8701"/>
                  <a:pt x="376490" y="23929"/>
                  <a:pt x="537948" y="0"/>
                </a:cubicBezTo>
                <a:cubicBezTo>
                  <a:pt x="529144" y="81440"/>
                  <a:pt x="522795" y="213668"/>
                  <a:pt x="537948" y="336018"/>
                </a:cubicBezTo>
                <a:cubicBezTo>
                  <a:pt x="269639" y="349041"/>
                  <a:pt x="244293" y="323242"/>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6525" y="7335203"/>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6525" y="7628958"/>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83406" y="7927511"/>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83406" y="823083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83406" y="8504246"/>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83406" y="877766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83406" y="9060030"/>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70" name="Rechteck 69">
            <a:extLst>
              <a:ext uri="{FF2B5EF4-FFF2-40B4-BE49-F238E27FC236}">
                <a16:creationId xmlns:a16="http://schemas.microsoft.com/office/drawing/2014/main" id="{F37422BA-F8AC-4EF9-99AE-EF445B212C0C}"/>
              </a:ext>
              <a:ext uri="{C183D7F6-B498-43B3-948B-1728B52AA6E4}">
                <adec:decorative xmlns:adec="http://schemas.microsoft.com/office/drawing/2017/decorative" val="1"/>
              </a:ext>
            </a:extLst>
          </p:cNvPr>
          <p:cNvSpPr/>
          <p:nvPr/>
        </p:nvSpPr>
        <p:spPr>
          <a:xfrm>
            <a:off x="3983406" y="9333445"/>
            <a:ext cx="490168" cy="336018"/>
          </a:xfrm>
          <a:custGeom>
            <a:avLst/>
            <a:gdLst>
              <a:gd name="connsiteX0" fmla="*/ 0 w 490168"/>
              <a:gd name="connsiteY0" fmla="*/ 0 h 336018"/>
              <a:gd name="connsiteX1" fmla="*/ 490168 w 490168"/>
              <a:gd name="connsiteY1" fmla="*/ 0 h 336018"/>
              <a:gd name="connsiteX2" fmla="*/ 490168 w 490168"/>
              <a:gd name="connsiteY2" fmla="*/ 336018 h 336018"/>
              <a:gd name="connsiteX3" fmla="*/ 0 w 490168"/>
              <a:gd name="connsiteY3" fmla="*/ 336018 h 336018"/>
              <a:gd name="connsiteX4" fmla="*/ 0 w 49016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36018" fill="none" extrusionOk="0">
                <a:moveTo>
                  <a:pt x="0" y="0"/>
                </a:moveTo>
                <a:cubicBezTo>
                  <a:pt x="241303" y="-22415"/>
                  <a:pt x="390285" y="5812"/>
                  <a:pt x="490168" y="0"/>
                </a:cubicBezTo>
                <a:cubicBezTo>
                  <a:pt x="500371" y="157098"/>
                  <a:pt x="500219" y="188054"/>
                  <a:pt x="490168" y="336018"/>
                </a:cubicBezTo>
                <a:cubicBezTo>
                  <a:pt x="307206" y="339018"/>
                  <a:pt x="241620" y="326500"/>
                  <a:pt x="0" y="336018"/>
                </a:cubicBezTo>
                <a:cubicBezTo>
                  <a:pt x="-10754" y="242557"/>
                  <a:pt x="-7510" y="98487"/>
                  <a:pt x="0" y="0"/>
                </a:cubicBezTo>
                <a:close/>
              </a:path>
              <a:path w="490168" h="336018" stroke="0" extrusionOk="0">
                <a:moveTo>
                  <a:pt x="0" y="0"/>
                </a:moveTo>
                <a:cubicBezTo>
                  <a:pt x="180976" y="24087"/>
                  <a:pt x="289067" y="13487"/>
                  <a:pt x="490168" y="0"/>
                </a:cubicBezTo>
                <a:cubicBezTo>
                  <a:pt x="481364" y="81440"/>
                  <a:pt x="475015" y="213668"/>
                  <a:pt x="490168" y="336018"/>
                </a:cubicBezTo>
                <a:cubicBezTo>
                  <a:pt x="347669" y="325217"/>
                  <a:pt x="159544" y="33234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pic>
        <p:nvPicPr>
          <p:cNvPr id="7" name="Grafik 6">
            <a:extLst>
              <a:ext uri="{FF2B5EF4-FFF2-40B4-BE49-F238E27FC236}">
                <a16:creationId xmlns:a16="http://schemas.microsoft.com/office/drawing/2014/main" id="{420AFF2E-ED81-462E-8F0E-A03D6978B9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0092" y="7140584"/>
            <a:ext cx="271273" cy="115824"/>
          </a:xfrm>
          <a:prstGeom prst="rect">
            <a:avLst/>
          </a:prstGeom>
        </p:spPr>
      </p:pic>
      <p:pic>
        <p:nvPicPr>
          <p:cNvPr id="10" name="Grafik 9">
            <a:extLst>
              <a:ext uri="{FF2B5EF4-FFF2-40B4-BE49-F238E27FC236}">
                <a16:creationId xmlns:a16="http://schemas.microsoft.com/office/drawing/2014/main" id="{2738923D-3835-4CEC-BE73-2CB7DA4119B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838" y="7159055"/>
            <a:ext cx="315738" cy="136737"/>
          </a:xfrm>
          <a:prstGeom prst="rect">
            <a:avLst/>
          </a:prstGeom>
        </p:spPr>
      </p:pic>
      <p:pic>
        <p:nvPicPr>
          <p:cNvPr id="19" name="Grafik 18">
            <a:extLst>
              <a:ext uri="{FF2B5EF4-FFF2-40B4-BE49-F238E27FC236}">
                <a16:creationId xmlns:a16="http://schemas.microsoft.com/office/drawing/2014/main" id="{26BB9AEA-BC90-489D-A66D-991AA09E8C9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3012" y="7115934"/>
            <a:ext cx="165497" cy="170923"/>
          </a:xfrm>
          <a:prstGeom prst="rect">
            <a:avLst/>
          </a:prstGeom>
        </p:spPr>
      </p:pic>
      <p:pic>
        <p:nvPicPr>
          <p:cNvPr id="72" name="Grafik 71">
            <a:extLst>
              <a:ext uri="{FF2B5EF4-FFF2-40B4-BE49-F238E27FC236}">
                <a16:creationId xmlns:a16="http://schemas.microsoft.com/office/drawing/2014/main" id="{72E39377-4A51-45C9-A315-AA35A325EC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0125" y="7146865"/>
            <a:ext cx="312703" cy="110648"/>
          </a:xfrm>
          <a:prstGeom prst="rect">
            <a:avLst/>
          </a:prstGeom>
        </p:spPr>
      </p:pic>
      <p:pic>
        <p:nvPicPr>
          <p:cNvPr id="73" name="Grafik 72">
            <a:extLst>
              <a:ext uri="{FF2B5EF4-FFF2-40B4-BE49-F238E27FC236}">
                <a16:creationId xmlns:a16="http://schemas.microsoft.com/office/drawing/2014/main" id="{31C0DE9F-B85B-4138-97AC-1BDFCDDC54D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37253" flipH="1">
            <a:off x="4621744" y="6846813"/>
            <a:ext cx="207921" cy="152439"/>
          </a:xfrm>
          <a:prstGeom prst="rect">
            <a:avLst/>
          </a:prstGeom>
        </p:spPr>
      </p:pic>
      <p:pic>
        <p:nvPicPr>
          <p:cNvPr id="77" name="Grafik 76">
            <a:extLst>
              <a:ext uri="{FF2B5EF4-FFF2-40B4-BE49-F238E27FC236}">
                <a16:creationId xmlns:a16="http://schemas.microsoft.com/office/drawing/2014/main" id="{601ED1A2-2139-4BCA-9470-90396210B0C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1059813" y="6021798"/>
            <a:ext cx="136977" cy="100426"/>
          </a:xfrm>
          <a:prstGeom prst="rect">
            <a:avLst/>
          </a:prstGeom>
        </p:spPr>
      </p:pic>
      <p:pic>
        <p:nvPicPr>
          <p:cNvPr id="78" name="Grafik 77">
            <a:extLst>
              <a:ext uri="{FF2B5EF4-FFF2-40B4-BE49-F238E27FC236}">
                <a16:creationId xmlns:a16="http://schemas.microsoft.com/office/drawing/2014/main" id="{95725AA3-79E0-4B68-8308-9C006DE2BB3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999061" flipH="1" flipV="1">
            <a:off x="1152823" y="6354637"/>
            <a:ext cx="121539" cy="89108"/>
          </a:xfrm>
          <a:prstGeom prst="rect">
            <a:avLst/>
          </a:prstGeom>
        </p:spPr>
      </p:pic>
      <p:pic>
        <p:nvPicPr>
          <p:cNvPr id="79" name="Grafik 78">
            <a:extLst>
              <a:ext uri="{FF2B5EF4-FFF2-40B4-BE49-F238E27FC236}">
                <a16:creationId xmlns:a16="http://schemas.microsoft.com/office/drawing/2014/main" id="{F064DAD9-CD3A-4BD4-A96A-EF1E9C4CB13C}"/>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451812" flipH="1" flipV="1">
            <a:off x="1055476" y="6200188"/>
            <a:ext cx="121539" cy="89108"/>
          </a:xfrm>
          <a:prstGeom prst="rect">
            <a:avLst/>
          </a:prstGeom>
        </p:spPr>
      </p:pic>
      <p:pic>
        <p:nvPicPr>
          <p:cNvPr id="81" name="Grafik 80">
            <a:extLst>
              <a:ext uri="{FF2B5EF4-FFF2-40B4-BE49-F238E27FC236}">
                <a16:creationId xmlns:a16="http://schemas.microsoft.com/office/drawing/2014/main" id="{A301CEB6-2032-4B10-BAE1-904581768F1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3072672" y="6168350"/>
            <a:ext cx="136977" cy="100426"/>
          </a:xfrm>
          <a:prstGeom prst="rect">
            <a:avLst/>
          </a:prstGeom>
        </p:spPr>
      </p:pic>
      <p:pic>
        <p:nvPicPr>
          <p:cNvPr id="82" name="Grafik 81">
            <a:extLst>
              <a:ext uri="{FF2B5EF4-FFF2-40B4-BE49-F238E27FC236}">
                <a16:creationId xmlns:a16="http://schemas.microsoft.com/office/drawing/2014/main" id="{7FB04BD2-F13B-49B5-A14B-DF28B87EF28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290882" flipH="1" flipV="1">
            <a:off x="3160922" y="6344791"/>
            <a:ext cx="121539" cy="89108"/>
          </a:xfrm>
          <a:prstGeom prst="rect">
            <a:avLst/>
          </a:prstGeom>
        </p:spPr>
      </p:pic>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5611493" y="6348680"/>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8404"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4</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8" name="Textfeld 27">
            <a:extLst>
              <a:ext uri="{FF2B5EF4-FFF2-40B4-BE49-F238E27FC236}">
                <a16:creationId xmlns:a16="http://schemas.microsoft.com/office/drawing/2014/main" id="{BFEFBD34-0841-4661-9588-DFE4B101582B}"/>
              </a:ext>
              <a:ext uri="{C183D7F6-B498-43B3-948B-1728B52AA6E4}">
                <adec:decorative xmlns:adec="http://schemas.microsoft.com/office/drawing/2017/decorative" val="1"/>
              </a:ext>
            </a:extLst>
          </p:cNvPr>
          <p:cNvSpPr txBox="1"/>
          <p:nvPr/>
        </p:nvSpPr>
        <p:spPr>
          <a:xfrm>
            <a:off x="302159" y="5539348"/>
            <a:ext cx="1777380" cy="246221"/>
          </a:xfrm>
          <a:prstGeom prst="rect">
            <a:avLst/>
          </a:prstGeom>
          <a:noFill/>
        </p:spPr>
        <p:txBody>
          <a:bodyPr wrap="square">
            <a:spAutoFit/>
          </a:bodyPr>
          <a:lstStyle/>
          <a:p>
            <a:pPr algn="ctr"/>
            <a:r>
              <a:rPr lang="de-DE" sz="1000" b="1" dirty="0">
                <a:latin typeface="Pangolin" panose="00000500000000000000" pitchFamily="2" charset="0"/>
              </a:rPr>
              <a:t>180, 180, 190, 190, 190, 200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53D182CD-A4CE-4F76-B058-C6EA7415CFA0}"/>
              </a:ext>
              <a:ext uri="{C183D7F6-B498-43B3-948B-1728B52AA6E4}">
                <adec:decorative xmlns:adec="http://schemas.microsoft.com/office/drawing/2017/decorative" val="1"/>
              </a:ext>
            </a:extLst>
          </p:cNvPr>
          <p:cNvSpPr txBox="1"/>
          <p:nvPr/>
        </p:nvSpPr>
        <p:spPr>
          <a:xfrm>
            <a:off x="2270692" y="5538217"/>
            <a:ext cx="1975554" cy="246221"/>
          </a:xfrm>
          <a:prstGeom prst="rect">
            <a:avLst/>
          </a:prstGeom>
          <a:noFill/>
        </p:spPr>
        <p:txBody>
          <a:bodyPr wrap="square">
            <a:spAutoFit/>
          </a:bodyPr>
          <a:lstStyle/>
          <a:p>
            <a:pPr algn="ctr"/>
            <a:r>
              <a:rPr lang="de-DE" sz="1000" b="1" dirty="0">
                <a:latin typeface="Pangolin" panose="00000500000000000000" pitchFamily="2" charset="0"/>
              </a:rPr>
              <a:t>70, 180 ,181, 190, 191, 191, 200</a:t>
            </a:r>
            <a:endParaRPr lang="de-AT" sz="1000" b="1"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312F8BC2-5450-4C33-8D69-AC5DA23DEC83}"/>
              </a:ext>
              <a:ext uri="{C183D7F6-B498-43B3-948B-1728B52AA6E4}">
                <adec:decorative xmlns:adec="http://schemas.microsoft.com/office/drawing/2017/decorative" val="1"/>
              </a:ext>
            </a:extLst>
          </p:cNvPr>
          <p:cNvSpPr txBox="1"/>
          <p:nvPr/>
        </p:nvSpPr>
        <p:spPr>
          <a:xfrm>
            <a:off x="2402404" y="5955853"/>
            <a:ext cx="820270" cy="553998"/>
          </a:xfrm>
          <a:prstGeom prst="rect">
            <a:avLst/>
          </a:prstGeom>
          <a:noFill/>
        </p:spPr>
        <p:txBody>
          <a:bodyPr wrap="square">
            <a:spAutoFit/>
          </a:bodyPr>
          <a:lstStyle/>
          <a:p>
            <a:r>
              <a:rPr lang="de-DE" sz="1000" dirty="0">
                <a:latin typeface="Pangolin" panose="00000500000000000000" pitchFamily="2" charset="0"/>
              </a:rPr>
              <a:t>M = 171.8</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a:solidFill>
                  <a:srgbClr val="00B050"/>
                </a:solidFill>
                <a:latin typeface="Pangolin" panose="00000500000000000000" pitchFamily="2" charset="0"/>
              </a:rPr>
              <a:t>Mode = 191</a:t>
            </a:r>
            <a:endParaRPr lang="de-AT" sz="1000" dirty="0">
              <a:solidFill>
                <a:srgbClr val="00B050"/>
              </a:solidFill>
              <a:latin typeface="Pangolin" panose="00000500000000000000" pitchFamily="2" charset="0"/>
            </a:endParaRPr>
          </a:p>
        </p:txBody>
      </p:sp>
      <p:sp>
        <p:nvSpPr>
          <p:cNvPr id="32" name="Textfeld 31">
            <a:extLst>
              <a:ext uri="{FF2B5EF4-FFF2-40B4-BE49-F238E27FC236}">
                <a16:creationId xmlns:a16="http://schemas.microsoft.com/office/drawing/2014/main" id="{BDCC9F9F-C68F-4626-BA84-8EF41A13546B}"/>
              </a:ext>
              <a:ext uri="{C183D7F6-B498-43B3-948B-1728B52AA6E4}">
                <adec:decorative xmlns:adec="http://schemas.microsoft.com/office/drawing/2017/decorative" val="1"/>
              </a:ext>
            </a:extLst>
          </p:cNvPr>
          <p:cNvSpPr txBox="1"/>
          <p:nvPr/>
        </p:nvSpPr>
        <p:spPr>
          <a:xfrm>
            <a:off x="4552698" y="5955853"/>
            <a:ext cx="1154955" cy="553998"/>
          </a:xfrm>
          <a:prstGeom prst="rect">
            <a:avLst/>
          </a:prstGeom>
          <a:noFill/>
        </p:spPr>
        <p:txBody>
          <a:bodyPr wrap="square">
            <a:spAutoFit/>
          </a:bodyPr>
          <a:lstStyle/>
          <a:p>
            <a:r>
              <a:rPr lang="de-DE" sz="1000" dirty="0">
                <a:latin typeface="Pangolin" panose="00000500000000000000" pitchFamily="2" charset="0"/>
              </a:rPr>
              <a:t>M = 134.5</a:t>
            </a:r>
          </a:p>
          <a:p>
            <a:r>
              <a:rPr lang="de-DE" sz="1000" dirty="0">
                <a:solidFill>
                  <a:schemeClr val="tx1"/>
                </a:solidFill>
                <a:latin typeface="Pangolin" panose="00000500000000000000" pitchFamily="2" charset="0"/>
              </a:rPr>
              <a:t>MD = 180</a:t>
            </a:r>
            <a:br>
              <a:rPr lang="de-DE" sz="1000" dirty="0">
                <a:solidFill>
                  <a:schemeClr val="tx1"/>
                </a:solidFill>
                <a:latin typeface="Pangolin" panose="00000500000000000000" pitchFamily="2" charset="0"/>
              </a:rPr>
            </a:br>
            <a:r>
              <a:rPr lang="de-DE" sz="1000" dirty="0">
                <a:solidFill>
                  <a:srgbClr val="00B050"/>
                </a:solidFill>
                <a:latin typeface="Pangolin" panose="00000500000000000000" pitchFamily="2" charset="0"/>
              </a:rPr>
              <a:t>Mode = 70 &amp; 190</a:t>
            </a:r>
            <a:endParaRPr lang="de-AT" sz="1000" dirty="0">
              <a:solidFill>
                <a:srgbClr val="00B050"/>
              </a:solidFill>
              <a:latin typeface="Pangolin" panose="00000500000000000000" pitchFamily="2" charset="0"/>
            </a:endParaRPr>
          </a:p>
        </p:txBody>
      </p:sp>
      <p:sp>
        <p:nvSpPr>
          <p:cNvPr id="33" name="Textfeld 32">
            <a:extLst>
              <a:ext uri="{FF2B5EF4-FFF2-40B4-BE49-F238E27FC236}">
                <a16:creationId xmlns:a16="http://schemas.microsoft.com/office/drawing/2014/main" id="{5A5DE773-2811-4EFA-9BD2-906D93C54C08}"/>
              </a:ext>
              <a:ext uri="{C183D7F6-B498-43B3-948B-1728B52AA6E4}">
                <adec:decorative xmlns:adec="http://schemas.microsoft.com/office/drawing/2017/decorative" val="1"/>
              </a:ext>
            </a:extLst>
          </p:cNvPr>
          <p:cNvSpPr txBox="1"/>
          <p:nvPr/>
        </p:nvSpPr>
        <p:spPr>
          <a:xfrm>
            <a:off x="4498301" y="5538217"/>
            <a:ext cx="2044169" cy="400110"/>
          </a:xfrm>
          <a:prstGeom prst="rect">
            <a:avLst/>
          </a:prstGeom>
          <a:noFill/>
        </p:spPr>
        <p:txBody>
          <a:bodyPr wrap="square">
            <a:spAutoFit/>
          </a:bodyPr>
          <a:lstStyle/>
          <a:p>
            <a:pPr algn="ctr"/>
            <a:r>
              <a:rPr lang="de-DE" sz="1000" b="1" dirty="0">
                <a:latin typeface="Pangolin" panose="00000500000000000000" pitchFamily="2" charset="0"/>
              </a:rPr>
              <a:t>60, 70, 70, 70, 80, 180, 180, 190, 190, 190, 200</a:t>
            </a:r>
            <a:endParaRPr lang="de-AT" sz="1000" b="1"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31A73E02-DE8E-45F8-9E56-156BCA85F97E}"/>
              </a:ext>
              <a:ext uri="{C183D7F6-B498-43B3-948B-1728B52AA6E4}">
                <adec:decorative xmlns:adec="http://schemas.microsoft.com/office/drawing/2017/decorative" val="1"/>
              </a:ext>
            </a:extLst>
          </p:cNvPr>
          <p:cNvSpPr txBox="1"/>
          <p:nvPr/>
        </p:nvSpPr>
        <p:spPr>
          <a:xfrm>
            <a:off x="1199417" y="5969569"/>
            <a:ext cx="820270" cy="400110"/>
          </a:xfrm>
          <a:prstGeom prst="rect">
            <a:avLst/>
          </a:prstGeom>
          <a:noFill/>
        </p:spPr>
        <p:txBody>
          <a:bodyPr wrap="square">
            <a:spAutoFit/>
          </a:bodyPr>
          <a:lstStyle/>
          <a:p>
            <a:pPr algn="ctr"/>
            <a:r>
              <a:rPr lang="de-DE" sz="1000" dirty="0" err="1">
                <a:solidFill>
                  <a:srgbClr val="00B050"/>
                </a:solidFill>
                <a:latin typeface="Pangolin" panose="00000500000000000000" pitchFamily="2" charset="0"/>
              </a:rPr>
              <a:t>good</a:t>
            </a:r>
            <a:r>
              <a:rPr lang="de-DE" sz="1000" dirty="0">
                <a:solidFill>
                  <a:srgbClr val="00B050"/>
                </a:solidFill>
                <a:latin typeface="Pangolin" panose="00000500000000000000" pitchFamily="2" charset="0"/>
              </a:rPr>
              <a:t> </a:t>
            </a:r>
            <a:r>
              <a:rPr lang="de-DE" sz="1000" dirty="0" err="1">
                <a:solidFill>
                  <a:srgbClr val="00B050"/>
                </a:solidFill>
                <a:latin typeface="Pangolin" panose="00000500000000000000" pitchFamily="2" charset="0"/>
              </a:rPr>
              <a:t>parameters</a:t>
            </a:r>
            <a:r>
              <a:rPr lang="de-DE" sz="1000" dirty="0">
                <a:solidFill>
                  <a:srgbClr val="00B050"/>
                </a:solidFill>
                <a:latin typeface="Pangolin" panose="00000500000000000000" pitchFamily="2" charset="0"/>
              </a:rPr>
              <a:t> </a:t>
            </a:r>
            <a:endParaRPr lang="de-AT" sz="1000" dirty="0">
              <a:solidFill>
                <a:srgbClr val="00B050"/>
              </a:solidFill>
              <a:latin typeface="Pangolin" panose="00000500000000000000" pitchFamily="2" charset="0"/>
            </a:endParaRPr>
          </a:p>
        </p:txBody>
      </p:sp>
      <p:sp>
        <p:nvSpPr>
          <p:cNvPr id="80" name="Textfeld 79">
            <a:extLst>
              <a:ext uri="{FF2B5EF4-FFF2-40B4-BE49-F238E27FC236}">
                <a16:creationId xmlns:a16="http://schemas.microsoft.com/office/drawing/2014/main" id="{4B500DC1-DAF4-4095-85CD-47F3FCBE981E}"/>
              </a:ext>
              <a:ext uri="{C183D7F6-B498-43B3-948B-1728B52AA6E4}">
                <adec:decorative xmlns:adec="http://schemas.microsoft.com/office/drawing/2017/decorative" val="1"/>
              </a:ext>
            </a:extLst>
          </p:cNvPr>
          <p:cNvSpPr txBox="1"/>
          <p:nvPr/>
        </p:nvSpPr>
        <p:spPr>
          <a:xfrm>
            <a:off x="3237390" y="5969569"/>
            <a:ext cx="820270" cy="400110"/>
          </a:xfrm>
          <a:prstGeom prst="rect">
            <a:avLst/>
          </a:prstGeom>
          <a:noFill/>
        </p:spPr>
        <p:txBody>
          <a:bodyPr wrap="square">
            <a:spAutoFit/>
          </a:bodyPr>
          <a:lstStyle/>
          <a:p>
            <a:pPr algn="ctr"/>
            <a:r>
              <a:rPr lang="de-DE" sz="1000" dirty="0" err="1">
                <a:solidFill>
                  <a:srgbClr val="00B050"/>
                </a:solidFill>
                <a:latin typeface="Pangolin" panose="00000500000000000000" pitchFamily="2" charset="0"/>
              </a:rPr>
              <a:t>good</a:t>
            </a:r>
            <a:r>
              <a:rPr lang="de-DE" sz="1000" dirty="0">
                <a:solidFill>
                  <a:srgbClr val="00B050"/>
                </a:solidFill>
                <a:latin typeface="Pangolin" panose="00000500000000000000" pitchFamily="2" charset="0"/>
              </a:rPr>
              <a:t> </a:t>
            </a:r>
            <a:r>
              <a:rPr lang="de-DE" sz="1000" dirty="0" err="1">
                <a:solidFill>
                  <a:srgbClr val="00B050"/>
                </a:solidFill>
                <a:latin typeface="Pangolin" panose="00000500000000000000" pitchFamily="2" charset="0"/>
              </a:rPr>
              <a:t>parameters</a:t>
            </a:r>
            <a:endParaRPr lang="de-AT" sz="1000" dirty="0">
              <a:solidFill>
                <a:srgbClr val="00B050"/>
              </a:solidFill>
              <a:latin typeface="Pangolin" panose="00000500000000000000" pitchFamily="2" charset="0"/>
            </a:endParaRPr>
          </a:p>
        </p:txBody>
      </p:sp>
      <p:sp>
        <p:nvSpPr>
          <p:cNvPr id="83" name="Textfeld 82">
            <a:extLst>
              <a:ext uri="{FF2B5EF4-FFF2-40B4-BE49-F238E27FC236}">
                <a16:creationId xmlns:a16="http://schemas.microsoft.com/office/drawing/2014/main" id="{832B8AED-2A02-49BE-9E76-280AF6DBDAC0}"/>
              </a:ext>
              <a:ext uri="{C183D7F6-B498-43B3-948B-1728B52AA6E4}">
                <adec:decorative xmlns:adec="http://schemas.microsoft.com/office/drawing/2017/decorative" val="1"/>
              </a:ext>
            </a:extLst>
          </p:cNvPr>
          <p:cNvSpPr txBox="1"/>
          <p:nvPr/>
        </p:nvSpPr>
        <p:spPr>
          <a:xfrm>
            <a:off x="5636710" y="5969569"/>
            <a:ext cx="820800" cy="400110"/>
          </a:xfrm>
          <a:prstGeom prst="rect">
            <a:avLst/>
          </a:prstGeom>
          <a:noFill/>
        </p:spPr>
        <p:txBody>
          <a:bodyPr wrap="square">
            <a:spAutoFit/>
          </a:bodyPr>
          <a:lstStyle/>
          <a:p>
            <a:pPr algn="ctr"/>
            <a:r>
              <a:rPr lang="de-DE" sz="1000" dirty="0" err="1">
                <a:solidFill>
                  <a:srgbClr val="00B050"/>
                </a:solidFill>
                <a:latin typeface="Pangolin" panose="00000500000000000000" pitchFamily="2" charset="0"/>
              </a:rPr>
              <a:t>good</a:t>
            </a:r>
            <a:r>
              <a:rPr lang="de-DE" sz="1000" dirty="0">
                <a:solidFill>
                  <a:srgbClr val="00B050"/>
                </a:solidFill>
                <a:latin typeface="Pangolin" panose="00000500000000000000" pitchFamily="2" charset="0"/>
              </a:rPr>
              <a:t> </a:t>
            </a:r>
            <a:r>
              <a:rPr lang="de-DE" sz="1000" dirty="0" err="1">
                <a:solidFill>
                  <a:srgbClr val="00B050"/>
                </a:solidFill>
                <a:latin typeface="Pangolin" panose="00000500000000000000" pitchFamily="2" charset="0"/>
              </a:rPr>
              <a:t>parameter</a:t>
            </a:r>
            <a:endParaRPr lang="de-DE" sz="1000" dirty="0">
              <a:solidFill>
                <a:srgbClr val="00B050"/>
              </a:solidFill>
              <a:latin typeface="Pangolin" panose="00000500000000000000" pitchFamily="2" charset="0"/>
            </a:endParaRPr>
          </a:p>
        </p:txBody>
      </p:sp>
      <p:pic>
        <p:nvPicPr>
          <p:cNvPr id="87" name="Grafik 2">
            <a:extLst>
              <a:ext uri="{FF2B5EF4-FFF2-40B4-BE49-F238E27FC236}">
                <a16:creationId xmlns:a16="http://schemas.microsoft.com/office/drawing/2014/main" id="{8D103743-43D1-A81F-8D06-1BB2CAE59DD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304" t="46962" r="71920" b="42114"/>
          <a:stretch/>
        </p:blipFill>
        <p:spPr>
          <a:xfrm>
            <a:off x="449869" y="4352100"/>
            <a:ext cx="1493416" cy="1082040"/>
          </a:xfrm>
          <a:prstGeom prst="rect">
            <a:avLst/>
          </a:prstGeom>
        </p:spPr>
      </p:pic>
      <p:pic>
        <p:nvPicPr>
          <p:cNvPr id="89" name="Grafik 2">
            <a:extLst>
              <a:ext uri="{FF2B5EF4-FFF2-40B4-BE49-F238E27FC236}">
                <a16:creationId xmlns:a16="http://schemas.microsoft.com/office/drawing/2014/main" id="{8DCB9ADB-A90A-0F7E-709E-C7B37277CE2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6311" t="42774" r="37833" b="46718"/>
          <a:stretch/>
        </p:blipFill>
        <p:spPr>
          <a:xfrm>
            <a:off x="2327338" y="4405245"/>
            <a:ext cx="1773147" cy="1040915"/>
          </a:xfrm>
          <a:prstGeom prst="rect">
            <a:avLst/>
          </a:prstGeom>
        </p:spPr>
      </p:pic>
      <p:pic>
        <p:nvPicPr>
          <p:cNvPr id="90" name="Grafik 2">
            <a:extLst>
              <a:ext uri="{FF2B5EF4-FFF2-40B4-BE49-F238E27FC236}">
                <a16:creationId xmlns:a16="http://schemas.microsoft.com/office/drawing/2014/main" id="{71D4A6A6-930A-55A6-3B88-9B6613A3FF9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5970" t="39423" r="3607" b="47849"/>
          <a:stretch/>
        </p:blipFill>
        <p:spPr>
          <a:xfrm>
            <a:off x="4453789" y="4178382"/>
            <a:ext cx="2086400" cy="1260726"/>
          </a:xfrm>
          <a:prstGeom prst="rect">
            <a:avLst/>
          </a:prstGeom>
        </p:spPr>
      </p:pic>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pic>
        <p:nvPicPr>
          <p:cNvPr id="20" name="Grafik 19">
            <a:extLst>
              <a:ext uri="{FF2B5EF4-FFF2-40B4-BE49-F238E27FC236}">
                <a16:creationId xmlns:a16="http://schemas.microsoft.com/office/drawing/2014/main" id="{526EB260-B965-46B4-AE7B-E76010CB363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8620" y="3835684"/>
            <a:ext cx="448057" cy="359665"/>
          </a:xfrm>
          <a:prstGeom prst="rect">
            <a:avLst/>
          </a:prstGeom>
        </p:spPr>
      </p:pic>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Central </a:t>
            </a:r>
            <a:r>
              <a:rPr lang="de-DE" sz="1000" dirty="0" err="1">
                <a:latin typeface="Pangolin" panose="00000500000000000000" pitchFamily="2" charset="0"/>
              </a:rPr>
              <a:t>Tendency</a:t>
            </a:r>
            <a:endParaRPr lang="de-AT" sz="1000" dirty="0">
              <a:latin typeface="Pangolin" panose="00000500000000000000" pitchFamily="2" charset="0"/>
            </a:endParaRPr>
          </a:p>
        </p:txBody>
      </p:sp>
      <p:sp>
        <p:nvSpPr>
          <p:cNvPr id="21" name="Textfeld 20">
            <a:extLst>
              <a:ext uri="{FF2B5EF4-FFF2-40B4-BE49-F238E27FC236}">
                <a16:creationId xmlns:a16="http://schemas.microsoft.com/office/drawing/2014/main" id="{9413187C-7FA5-4F89-9AED-E2500189B18E}"/>
              </a:ext>
            </a:extLst>
          </p:cNvPr>
          <p:cNvSpPr txBox="1"/>
          <p:nvPr/>
        </p:nvSpPr>
        <p:spPr>
          <a:xfrm>
            <a:off x="692649" y="608128"/>
            <a:ext cx="330025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In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case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our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graph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suddenly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has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two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hills</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E5FAF93F-B6E6-484F-B311-4188A2A5CAF2}"/>
              </a:ext>
            </a:extLst>
          </p:cNvPr>
          <p:cNvSpPr txBox="1"/>
          <p:nvPr/>
        </p:nvSpPr>
        <p:spPr>
          <a:xfrm>
            <a:off x="447836" y="1711024"/>
            <a:ext cx="856904"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Like </a:t>
            </a:r>
            <a:r>
              <a:rPr lang="de-DE" sz="1000" dirty="0" err="1">
                <a:solidFill>
                  <a:schemeClr val="tx1"/>
                </a:solidFill>
                <a:latin typeface="Pangolin" panose="00000500000000000000" pitchFamily="2" charset="0"/>
              </a:rPr>
              <a:t>two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rats</a:t>
            </a:r>
            <a:r>
              <a:rPr lang="de-DE" sz="1000" dirty="0">
                <a:solidFill>
                  <a:schemeClr val="tx1"/>
                </a:solidFill>
                <a:latin typeface="Pangolin" panose="00000500000000000000" pitchFamily="2" charset="0"/>
              </a:rPr>
              <a:t> in </a:t>
            </a:r>
            <a:r>
              <a:rPr lang="de-DE" sz="1000" dirty="0" err="1">
                <a:solidFill>
                  <a:schemeClr val="tx1"/>
                </a:solidFill>
                <a:latin typeface="Pangolin" panose="00000500000000000000" pitchFamily="2" charset="0"/>
              </a:rPr>
              <a:t>love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95126000-28C9-4C6C-8AE5-F28B0E610B71}"/>
              </a:ext>
            </a:extLst>
          </p:cNvPr>
          <p:cNvSpPr txBox="1"/>
          <p:nvPr/>
        </p:nvSpPr>
        <p:spPr>
          <a:xfrm>
            <a:off x="1412690" y="1986008"/>
            <a:ext cx="856904" cy="246221"/>
          </a:xfrm>
          <a:prstGeom prst="rect">
            <a:avLst/>
          </a:prstGeom>
          <a:noFill/>
        </p:spPr>
        <p:txBody>
          <a:bodyPr wrap="square">
            <a:spAutoFit/>
          </a:bodyPr>
          <a:lstStyle/>
          <a:p>
            <a:pPr algn="ctr"/>
            <a:r>
              <a:rPr lang="de-DE" sz="1000" dirty="0" err="1">
                <a:latin typeface="Pangolin" panose="00000500000000000000" pitchFamily="2" charset="0"/>
              </a:rPr>
              <a:t>Uhh</a:t>
            </a:r>
            <a:r>
              <a:rPr lang="de-DE" sz="1000" dirty="0">
                <a:latin typeface="Pangolin" panose="00000500000000000000" pitchFamily="2" charset="0"/>
              </a:rPr>
              <a:t>, </a:t>
            </a:r>
            <a:r>
              <a:rPr lang="de-DE" sz="1000" dirty="0" err="1">
                <a:latin typeface="Pangolin" panose="00000500000000000000" pitchFamily="2" charset="0"/>
              </a:rPr>
              <a:t>sure</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936A4888-B831-4736-9266-01DEC51492C3}"/>
              </a:ext>
            </a:extLst>
          </p:cNvPr>
          <p:cNvSpPr txBox="1"/>
          <p:nvPr/>
        </p:nvSpPr>
        <p:spPr>
          <a:xfrm>
            <a:off x="1546570" y="2523024"/>
            <a:ext cx="1882429" cy="707886"/>
          </a:xfrm>
          <a:prstGeom prst="rect">
            <a:avLst/>
          </a:prstGeom>
          <a:noFill/>
        </p:spPr>
        <p:txBody>
          <a:bodyPr wrap="square">
            <a:spAutoFit/>
          </a:bodyPr>
          <a:lstStyle/>
          <a:p>
            <a:pPr algn="ctr"/>
            <a:r>
              <a:rPr lang="de-DE" sz="1000" dirty="0" err="1">
                <a:latin typeface="Pangolin" panose="00000500000000000000" pitchFamily="2" charset="0"/>
              </a:rPr>
              <a:t>Anyway</a:t>
            </a:r>
            <a:r>
              <a:rPr lang="de-DE" sz="1000" dirty="0">
                <a:latin typeface="Pangolin" panose="00000500000000000000" pitchFamily="2" charset="0"/>
              </a:rPr>
              <a:t>, </a:t>
            </a:r>
            <a:r>
              <a:rPr lang="de-DE" sz="1000" dirty="0" err="1">
                <a:latin typeface="Pangolin" panose="00000500000000000000" pitchFamily="2" charset="0"/>
              </a:rPr>
              <a:t>we</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t>
            </a:r>
            <a:r>
              <a:rPr lang="de-DE" sz="1000" dirty="0" err="1">
                <a:latin typeface="Pangolin" panose="00000500000000000000" pitchFamily="2" charset="0"/>
              </a:rPr>
              <a:t>use</a:t>
            </a:r>
            <a:r>
              <a:rPr lang="de-DE" sz="1000" dirty="0">
                <a:latin typeface="Pangolin" panose="00000500000000000000" pitchFamily="2" charset="0"/>
              </a:rPr>
              <a:t> </a:t>
            </a:r>
            <a:r>
              <a:rPr lang="de-DE" sz="1000" dirty="0" err="1">
                <a:latin typeface="Pangolin" panose="00000500000000000000" pitchFamily="2" charset="0"/>
              </a:rPr>
              <a:t>something</a:t>
            </a:r>
            <a:r>
              <a:rPr lang="de-DE" sz="1000" dirty="0">
                <a:latin typeface="Pangolin" panose="00000500000000000000" pitchFamily="2" charset="0"/>
              </a:rPr>
              <a:t> </a:t>
            </a:r>
            <a:r>
              <a:rPr lang="de-DE" sz="1000" dirty="0" err="1">
                <a:latin typeface="Pangolin" panose="00000500000000000000" pitchFamily="2" charset="0"/>
              </a:rPr>
              <a:t>called</a:t>
            </a:r>
            <a:r>
              <a:rPr lang="de-DE" sz="1000" dirty="0">
                <a:latin typeface="Pangolin" panose="00000500000000000000" pitchFamily="2" charset="0"/>
              </a:rPr>
              <a:t> </a:t>
            </a:r>
            <a:r>
              <a:rPr lang="de-DE" sz="1000" dirty="0">
                <a:highlight>
                  <a:srgbClr val="C0C0C0"/>
                </a:highlight>
                <a:latin typeface="Pangolin" panose="00000500000000000000" pitchFamily="2" charset="0"/>
              </a:rPr>
              <a:t>MODE</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describe</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central</a:t>
            </a:r>
            <a:r>
              <a:rPr lang="de-DE" sz="1000" dirty="0">
                <a:latin typeface="Pangolin" panose="00000500000000000000" pitchFamily="2" charset="0"/>
              </a:rPr>
              <a:t> </a:t>
            </a:r>
            <a:r>
              <a:rPr lang="de-DE" sz="1000" dirty="0" err="1">
                <a:latin typeface="Pangolin" panose="00000500000000000000" pitchFamily="2" charset="0"/>
              </a:rPr>
              <a:t>tendency</a:t>
            </a:r>
            <a:r>
              <a:rPr lang="de-DE" sz="1000" dirty="0">
                <a:latin typeface="Pangolin" panose="00000500000000000000" pitchFamily="2" charset="0"/>
              </a:rPr>
              <a:t> </a:t>
            </a:r>
            <a:r>
              <a:rPr lang="de-DE" sz="1000" dirty="0" err="1">
                <a:latin typeface="Pangolin" panose="00000500000000000000" pitchFamily="2" charset="0"/>
              </a:rPr>
              <a:t>if</a:t>
            </a:r>
            <a:r>
              <a:rPr lang="de-DE" sz="1000" dirty="0">
                <a:latin typeface="Pangolin" panose="00000500000000000000" pitchFamily="2" charset="0"/>
              </a:rPr>
              <a:t> </a:t>
            </a:r>
            <a:r>
              <a:rPr lang="de-DE" sz="1000" dirty="0" err="1">
                <a:latin typeface="Pangolin" panose="00000500000000000000" pitchFamily="2" charset="0"/>
              </a:rPr>
              <a:t>our</a:t>
            </a:r>
            <a:r>
              <a:rPr lang="de-DE" sz="1000" dirty="0">
                <a:latin typeface="Pangolin" panose="00000500000000000000" pitchFamily="2" charset="0"/>
              </a:rPr>
              <a:t> </a:t>
            </a:r>
            <a:r>
              <a:rPr lang="de-DE" sz="1000" dirty="0" err="1">
                <a:latin typeface="Pangolin" panose="00000500000000000000" pitchFamily="2" charset="0"/>
              </a:rPr>
              <a:t>distribution</a:t>
            </a:r>
            <a:r>
              <a:rPr lang="de-DE" sz="1000" dirty="0">
                <a:latin typeface="Pangolin" panose="00000500000000000000" pitchFamily="2" charset="0"/>
              </a:rPr>
              <a:t> </a:t>
            </a:r>
            <a:r>
              <a:rPr lang="de-DE" sz="1000" dirty="0" err="1">
                <a:latin typeface="Pangolin" panose="00000500000000000000" pitchFamily="2" charset="0"/>
              </a:rPr>
              <a:t>has</a:t>
            </a:r>
            <a:r>
              <a:rPr lang="de-DE" sz="1000" dirty="0">
                <a:latin typeface="Pangolin" panose="00000500000000000000" pitchFamily="2" charset="0"/>
              </a:rPr>
              <a:t> multiple </a:t>
            </a:r>
            <a:r>
              <a:rPr lang="de-DE" sz="1000" dirty="0" err="1">
                <a:latin typeface="Pangolin" panose="00000500000000000000" pitchFamily="2" charset="0"/>
              </a:rPr>
              <a:t>hills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483F55DC-71F6-4582-A154-F5E375238505}"/>
              </a:ext>
            </a:extLst>
          </p:cNvPr>
          <p:cNvSpPr txBox="1"/>
          <p:nvPr/>
        </p:nvSpPr>
        <p:spPr>
          <a:xfrm>
            <a:off x="4665835" y="684172"/>
            <a:ext cx="1882429" cy="553998"/>
          </a:xfrm>
          <a:prstGeom prst="rect">
            <a:avLst/>
          </a:prstGeom>
          <a:noFill/>
        </p:spPr>
        <p:txBody>
          <a:bodyPr wrap="square">
            <a:spAutoFit/>
          </a:bodyPr>
          <a:lstStyle/>
          <a:p>
            <a:pPr algn="ctr"/>
            <a:r>
              <a:rPr lang="de-DE" sz="1000" dirty="0">
                <a:latin typeface="Pangolin" panose="00000500000000000000" pitchFamily="2" charset="0"/>
              </a:rPr>
              <a:t>The </a:t>
            </a:r>
            <a:r>
              <a:rPr lang="de-DE" sz="1000" dirty="0" err="1">
                <a:latin typeface="Pangolin" panose="00000500000000000000" pitchFamily="2" charset="0"/>
              </a:rPr>
              <a:t>mode</a:t>
            </a:r>
            <a:r>
              <a:rPr lang="de-DE" sz="1000" dirty="0">
                <a:latin typeface="Pangolin" panose="00000500000000000000" pitchFamily="2" charset="0"/>
              </a:rPr>
              <a:t> </a:t>
            </a:r>
            <a:r>
              <a:rPr lang="de-DE" sz="1000" dirty="0" err="1">
                <a:latin typeface="Pangolin" panose="00000500000000000000" pitchFamily="2" charset="0"/>
              </a:rPr>
              <a:t>defines</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most</a:t>
            </a:r>
            <a:r>
              <a:rPr lang="de-DE" sz="1000" dirty="0">
                <a:latin typeface="Pangolin" panose="00000500000000000000" pitchFamily="2" charset="0"/>
              </a:rPr>
              <a:t> </a:t>
            </a:r>
            <a:r>
              <a:rPr lang="de-DE" sz="1000" dirty="0" err="1">
                <a:latin typeface="Pangolin" panose="00000500000000000000" pitchFamily="2" charset="0"/>
              </a:rPr>
              <a:t>frequently</a:t>
            </a:r>
            <a:r>
              <a:rPr lang="de-DE" sz="1000" dirty="0">
                <a:latin typeface="Pangolin" panose="00000500000000000000" pitchFamily="2" charset="0"/>
              </a:rPr>
              <a:t> </a:t>
            </a:r>
            <a:r>
              <a:rPr lang="de-DE" sz="1000" dirty="0" err="1">
                <a:latin typeface="Pangolin" panose="00000500000000000000" pitchFamily="2" charset="0"/>
              </a:rPr>
              <a:t>occuring</a:t>
            </a:r>
            <a:r>
              <a:rPr lang="de-DE" sz="1000" dirty="0">
                <a:latin typeface="Pangolin" panose="00000500000000000000" pitchFamily="2" charset="0"/>
              </a:rPr>
              <a:t> </a:t>
            </a:r>
            <a:r>
              <a:rPr lang="de-DE" sz="1000" dirty="0" err="1">
                <a:latin typeface="Pangolin" panose="00000500000000000000" pitchFamily="2" charset="0"/>
              </a:rPr>
              <a:t>value</a:t>
            </a:r>
            <a:r>
              <a:rPr lang="de-DE" sz="1000" dirty="0">
                <a:latin typeface="Pangolin" panose="00000500000000000000" pitchFamily="2" charset="0"/>
              </a:rPr>
              <a:t>(s) in a </a:t>
            </a:r>
            <a:r>
              <a:rPr lang="de-DE" sz="1000" dirty="0" err="1">
                <a:latin typeface="Pangolin" panose="00000500000000000000" pitchFamily="2" charset="0"/>
              </a:rPr>
              <a:t>dataset</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9FF16C2-8727-4C45-80B9-FD1274DB321C}"/>
              </a:ext>
            </a:extLst>
          </p:cNvPr>
          <p:cNvSpPr txBox="1"/>
          <p:nvPr/>
        </p:nvSpPr>
        <p:spPr>
          <a:xfrm>
            <a:off x="4671051" y="2620140"/>
            <a:ext cx="1882429" cy="553998"/>
          </a:xfrm>
          <a:prstGeom prst="rect">
            <a:avLst/>
          </a:prstGeom>
          <a:noFill/>
        </p:spPr>
        <p:txBody>
          <a:bodyPr wrap="square">
            <a:spAutoFit/>
          </a:bodyPr>
          <a:lstStyle/>
          <a:p>
            <a:pPr algn="ctr"/>
            <a:r>
              <a:rPr lang="de-DE" sz="1000" dirty="0">
                <a:latin typeface="Pangolin" panose="00000500000000000000" pitchFamily="2" charset="0"/>
              </a:rPr>
              <a:t>In </a:t>
            </a:r>
            <a:r>
              <a:rPr lang="de-DE" sz="1000" dirty="0" err="1">
                <a:latin typeface="Pangolin" panose="00000500000000000000" pitchFamily="2" charset="0"/>
              </a:rPr>
              <a:t>this</a:t>
            </a:r>
            <a:r>
              <a:rPr lang="de-DE" sz="1000" dirty="0">
                <a:latin typeface="Pangolin" panose="00000500000000000000" pitchFamily="2" charset="0"/>
              </a:rPr>
              <a:t> </a:t>
            </a:r>
            <a:r>
              <a:rPr lang="de-DE" sz="1000" dirty="0" err="1">
                <a:latin typeface="Pangolin" panose="00000500000000000000" pitchFamily="2" charset="0"/>
              </a:rPr>
              <a:t>case</a:t>
            </a:r>
            <a:r>
              <a:rPr lang="de-DE" sz="1000" dirty="0">
                <a:latin typeface="Pangolin" panose="00000500000000000000" pitchFamily="2" charset="0"/>
              </a:rPr>
              <a:t>, </a:t>
            </a:r>
            <a:r>
              <a:rPr lang="de-DE" sz="1000" dirty="0" err="1">
                <a:latin typeface="Pangolin" panose="00000500000000000000" pitchFamily="2" charset="0"/>
              </a:rPr>
              <a:t>we</a:t>
            </a:r>
            <a:r>
              <a:rPr lang="de-DE" sz="1000" dirty="0">
                <a:latin typeface="Pangolin" panose="00000500000000000000" pitchFamily="2" charset="0"/>
              </a:rPr>
              <a:t> </a:t>
            </a:r>
            <a:r>
              <a:rPr lang="de-DE" sz="1000" dirty="0" err="1">
                <a:latin typeface="Pangolin" panose="00000500000000000000" pitchFamily="2" charset="0"/>
              </a:rPr>
              <a:t>have</a:t>
            </a:r>
            <a:r>
              <a:rPr lang="de-DE" sz="1000" dirty="0">
                <a:latin typeface="Pangolin" panose="00000500000000000000" pitchFamily="2" charset="0"/>
              </a:rPr>
              <a:t> multiple </a:t>
            </a:r>
            <a:r>
              <a:rPr lang="de-DE" sz="1000" dirty="0" err="1">
                <a:latin typeface="Pangolin" panose="00000500000000000000" pitchFamily="2" charset="0"/>
              </a:rPr>
              <a:t>modes</a:t>
            </a:r>
            <a:r>
              <a:rPr lang="de-DE" sz="1000" dirty="0">
                <a:latin typeface="Pangolin" panose="00000500000000000000" pitchFamily="2" charset="0"/>
              </a:rPr>
              <a:t>, but </a:t>
            </a:r>
            <a:r>
              <a:rPr lang="de-DE" sz="1000" dirty="0" err="1">
                <a:latin typeface="Pangolin" panose="00000500000000000000" pitchFamily="2" charset="0"/>
              </a:rPr>
              <a:t>there</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also </a:t>
            </a:r>
            <a:r>
              <a:rPr lang="de-DE" sz="1000" dirty="0" err="1">
                <a:latin typeface="Pangolin" panose="00000500000000000000" pitchFamily="2" charset="0"/>
              </a:rPr>
              <a:t>be</a:t>
            </a:r>
            <a:r>
              <a:rPr lang="de-DE" sz="1000" dirty="0">
                <a:latin typeface="Pangolin" panose="00000500000000000000" pitchFamily="2" charset="0"/>
              </a:rPr>
              <a:t> just </a:t>
            </a:r>
            <a:r>
              <a:rPr lang="de-DE" sz="1000" dirty="0" err="1">
                <a:latin typeface="Pangolin" panose="00000500000000000000" pitchFamily="2" charset="0"/>
              </a:rPr>
              <a:t>one</a:t>
            </a:r>
            <a:r>
              <a:rPr lang="de-DE" sz="1000" dirty="0">
                <a:latin typeface="Pangolin" panose="00000500000000000000" pitchFamily="2" charset="0"/>
              </a:rPr>
              <a:t>, </a:t>
            </a:r>
            <a:r>
              <a:rPr lang="de-DE" sz="1000" dirty="0" err="1">
                <a:latin typeface="Pangolin" panose="00000500000000000000" pitchFamily="2" charset="0"/>
              </a:rPr>
              <a:t>or</a:t>
            </a:r>
            <a:r>
              <a:rPr lang="de-DE" sz="1000" dirty="0">
                <a:latin typeface="Pangolin" panose="00000500000000000000" pitchFamily="2" charset="0"/>
              </a:rPr>
              <a:t> </a:t>
            </a:r>
            <a:r>
              <a:rPr lang="de-DE" sz="1000" dirty="0" err="1">
                <a:latin typeface="Pangolin" panose="00000500000000000000" pitchFamily="2" charset="0"/>
              </a:rPr>
              <a:t>even</a:t>
            </a:r>
            <a:r>
              <a:rPr lang="de-DE" sz="1000" dirty="0">
                <a:latin typeface="Pangolin" panose="00000500000000000000" pitchFamily="2" charset="0"/>
              </a:rPr>
              <a:t> </a:t>
            </a:r>
            <a:r>
              <a:rPr lang="de-DE" sz="1000" dirty="0" err="1">
                <a:latin typeface="Pangolin" panose="00000500000000000000" pitchFamily="2" charset="0"/>
              </a:rPr>
              <a:t>no</a:t>
            </a:r>
            <a:r>
              <a:rPr lang="de-DE" sz="1000" dirty="0">
                <a:latin typeface="Pangolin" panose="00000500000000000000" pitchFamily="2" charset="0"/>
              </a:rPr>
              <a:t> </a:t>
            </a:r>
            <a:r>
              <a:rPr lang="de-DE" sz="1000" dirty="0" err="1">
                <a:latin typeface="Pangolin" panose="00000500000000000000" pitchFamily="2" charset="0"/>
              </a:rPr>
              <a:t>mode</a:t>
            </a:r>
            <a:r>
              <a:rPr lang="de-DE" sz="1000" dirty="0">
                <a:latin typeface="Pangolin" panose="00000500000000000000" pitchFamily="2" charset="0"/>
              </a:rPr>
              <a:t> at all.</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CC683AFD-4183-4973-BBF7-9CB54E09061E}"/>
              </a:ext>
            </a:extLst>
          </p:cNvPr>
          <p:cNvSpPr txBox="1"/>
          <p:nvPr/>
        </p:nvSpPr>
        <p:spPr>
          <a:xfrm>
            <a:off x="313894" y="3662060"/>
            <a:ext cx="6223328" cy="400110"/>
          </a:xfrm>
          <a:prstGeom prst="rect">
            <a:avLst/>
          </a:prstGeom>
          <a:noFill/>
        </p:spPr>
        <p:txBody>
          <a:bodyPr wrap="square">
            <a:spAutoFit/>
          </a:bodyPr>
          <a:lstStyle/>
          <a:p>
            <a:pPr algn="ct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t>
            </a:r>
            <a:r>
              <a:rPr lang="de-DE" sz="1000" dirty="0" err="1">
                <a:latin typeface="Pangolin" panose="00000500000000000000" pitchFamily="2" charset="0"/>
              </a:rPr>
              <a:t>apply</a:t>
            </a:r>
            <a:r>
              <a:rPr lang="de-DE" sz="1000" dirty="0">
                <a:latin typeface="Pangolin" panose="00000500000000000000" pitchFamily="2" charset="0"/>
              </a:rPr>
              <a:t> </a:t>
            </a:r>
            <a:r>
              <a:rPr lang="de-DE" sz="1000" dirty="0" err="1">
                <a:latin typeface="Pangolin" panose="00000500000000000000" pitchFamily="2" charset="0"/>
              </a:rPr>
              <a:t>mean</a:t>
            </a:r>
            <a:r>
              <a:rPr lang="de-DE" sz="1000" dirty="0">
                <a:latin typeface="Pangolin" panose="00000500000000000000" pitchFamily="2" charset="0"/>
              </a:rPr>
              <a:t>, median, and </a:t>
            </a:r>
            <a:r>
              <a:rPr lang="de-DE" sz="1000" dirty="0" err="1">
                <a:latin typeface="Pangolin" panose="00000500000000000000" pitchFamily="2" charset="0"/>
              </a:rPr>
              <a:t>mode</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different </a:t>
            </a:r>
            <a:r>
              <a:rPr lang="de-DE" sz="1000" dirty="0" err="1">
                <a:latin typeface="Pangolin" panose="00000500000000000000" pitchFamily="2" charset="0"/>
              </a:rPr>
              <a:t>samples</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apples</a:t>
            </a:r>
            <a:r>
              <a:rPr lang="de-DE" sz="1000" dirty="0">
                <a:latin typeface="Pangolin" panose="00000500000000000000" pitchFamily="2" charset="0"/>
              </a:rPr>
              <a:t>.</a:t>
            </a:r>
            <a:br>
              <a:rPr lang="de-DE" sz="1000" dirty="0">
                <a:latin typeface="Pangolin" panose="00000500000000000000" pitchFamily="2" charset="0"/>
              </a:rPr>
            </a:br>
            <a:r>
              <a:rPr lang="de-DE" sz="1000" dirty="0">
                <a:latin typeface="Pangolin" panose="00000500000000000000" pitchFamily="2" charset="0"/>
              </a:rPr>
              <a:t>But </a:t>
            </a:r>
            <a:r>
              <a:rPr lang="de-DE" sz="1000" dirty="0" err="1">
                <a:latin typeface="Pangolin" panose="00000500000000000000" pitchFamily="2" charset="0"/>
              </a:rPr>
              <a:t>often</a:t>
            </a:r>
            <a:r>
              <a:rPr lang="de-DE" sz="1000" dirty="0">
                <a:latin typeface="Pangolin" panose="00000500000000000000" pitchFamily="2" charset="0"/>
              </a:rPr>
              <a:t>, </a:t>
            </a:r>
            <a:r>
              <a:rPr lang="de-DE" sz="1000" dirty="0" err="1">
                <a:latin typeface="Pangolin" panose="00000500000000000000" pitchFamily="2" charset="0"/>
              </a:rPr>
              <a:t>some</a:t>
            </a:r>
            <a:r>
              <a:rPr lang="de-DE" sz="1000" dirty="0">
                <a:latin typeface="Pangolin" panose="00000500000000000000" pitchFamily="2" charset="0"/>
              </a:rPr>
              <a:t> will </a:t>
            </a:r>
            <a:r>
              <a:rPr lang="de-DE" sz="1000" dirty="0" err="1">
                <a:latin typeface="Pangolin" panose="00000500000000000000" pitchFamily="2" charset="0"/>
              </a:rPr>
              <a:t>represent</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data</a:t>
            </a:r>
            <a:r>
              <a:rPr lang="de-DE" sz="1000" dirty="0">
                <a:latin typeface="Pangolin" panose="00000500000000000000" pitchFamily="2" charset="0"/>
              </a:rPr>
              <a:t> </a:t>
            </a:r>
            <a:r>
              <a:rPr lang="de-DE" sz="1000" dirty="0" err="1">
                <a:latin typeface="Pangolin" panose="00000500000000000000" pitchFamily="2" charset="0"/>
              </a:rPr>
              <a:t>better</a:t>
            </a:r>
            <a:r>
              <a:rPr lang="de-DE" sz="1000" dirty="0">
                <a:latin typeface="Pangolin" panose="00000500000000000000" pitchFamily="2" charset="0"/>
              </a:rPr>
              <a:t> </a:t>
            </a:r>
            <a:r>
              <a:rPr lang="de-DE" sz="1000" dirty="0" err="1">
                <a:latin typeface="Pangolin" panose="00000500000000000000" pitchFamily="2" charset="0"/>
              </a:rPr>
              <a:t>than</a:t>
            </a:r>
            <a:r>
              <a:rPr lang="de-DE" sz="1000" dirty="0">
                <a:latin typeface="Pangolin" panose="00000500000000000000" pitchFamily="2" charset="0"/>
              </a:rPr>
              <a:t> </a:t>
            </a:r>
            <a:r>
              <a:rPr lang="de-DE" sz="1000" dirty="0" err="1">
                <a:latin typeface="Pangolin" panose="00000500000000000000" pitchFamily="2" charset="0"/>
              </a:rPr>
              <a:t>others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A74BA091-A396-422F-B494-2CDE50A6B047}"/>
              </a:ext>
            </a:extLst>
          </p:cNvPr>
          <p:cNvSpPr txBox="1"/>
          <p:nvPr/>
        </p:nvSpPr>
        <p:spPr>
          <a:xfrm>
            <a:off x="271380" y="6780593"/>
            <a:ext cx="1956829" cy="861774"/>
          </a:xfrm>
          <a:prstGeom prst="rect">
            <a:avLst/>
          </a:prstGeom>
          <a:noFill/>
        </p:spPr>
        <p:txBody>
          <a:bodyPr wrap="square">
            <a:spAutoFit/>
          </a:bodyPr>
          <a:lstStyle/>
          <a:p>
            <a:pPr algn="ctr"/>
            <a:r>
              <a:rPr lang="de-DE" sz="1000" dirty="0">
                <a:latin typeface="Pangolin" panose="00000500000000000000" pitchFamily="2" charset="0"/>
              </a:rPr>
              <a:t>Okay, </a:t>
            </a:r>
            <a:r>
              <a:rPr lang="de-DE" sz="1000" dirty="0" err="1">
                <a:latin typeface="Pangolin" panose="00000500000000000000" pitchFamily="2" charset="0"/>
              </a:rPr>
              <a:t>thank</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I‘ve</a:t>
            </a:r>
            <a:r>
              <a:rPr lang="de-DE" sz="1000" dirty="0">
                <a:latin typeface="Pangolin" panose="00000500000000000000" pitchFamily="2" charset="0"/>
              </a:rPr>
              <a:t> </a:t>
            </a:r>
            <a:r>
              <a:rPr lang="de-DE" sz="1000" dirty="0" err="1">
                <a:latin typeface="Pangolin" panose="00000500000000000000" pitchFamily="2" charset="0"/>
              </a:rPr>
              <a:t>learned</a:t>
            </a:r>
            <a:r>
              <a:rPr lang="de-DE" sz="1000" dirty="0">
                <a:latin typeface="Pangolin" panose="00000500000000000000" pitchFamily="2" charset="0"/>
              </a:rPr>
              <a:t> a </a:t>
            </a:r>
            <a:r>
              <a:rPr lang="de-DE" sz="1000" dirty="0" err="1">
                <a:latin typeface="Pangolin" panose="00000500000000000000" pitchFamily="2" charset="0"/>
              </a:rPr>
              <a:t>lot</a:t>
            </a:r>
            <a:r>
              <a:rPr lang="de-DE" sz="1000" dirty="0">
                <a:latin typeface="Pangolin" panose="00000500000000000000" pitchFamily="2" charset="0"/>
              </a:rPr>
              <a:t>. </a:t>
            </a:r>
            <a:r>
              <a:rPr lang="de-DE" sz="1000" dirty="0" err="1">
                <a:latin typeface="Pangolin" panose="00000500000000000000" pitchFamily="2" charset="0"/>
              </a:rPr>
              <a:t>Now</a:t>
            </a:r>
            <a:r>
              <a:rPr lang="de-DE" sz="1000" dirty="0">
                <a:latin typeface="Pangolin" panose="00000500000000000000" pitchFamily="2" charset="0"/>
              </a:rPr>
              <a:t> I just </a:t>
            </a:r>
            <a:r>
              <a:rPr lang="de-DE" sz="1000" dirty="0" err="1">
                <a:latin typeface="Pangolin" panose="00000500000000000000" pitchFamily="2" charset="0"/>
              </a:rPr>
              <a:t>have</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apply</a:t>
            </a:r>
            <a:r>
              <a:rPr lang="de-DE" sz="1000" dirty="0">
                <a:latin typeface="Pangolin" panose="00000500000000000000" pitchFamily="2" charset="0"/>
              </a:rPr>
              <a:t> </a:t>
            </a:r>
            <a:r>
              <a:rPr lang="de-DE" sz="1000" dirty="0" err="1">
                <a:latin typeface="Pangolin" panose="00000500000000000000" pitchFamily="2" charset="0"/>
              </a:rPr>
              <a:t>this</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data</a:t>
            </a:r>
            <a:r>
              <a:rPr lang="de-DE" sz="1000" dirty="0">
                <a:latin typeface="Pangolin" panose="00000500000000000000" pitchFamily="2" charset="0"/>
              </a:rPr>
              <a:t> I </a:t>
            </a:r>
            <a:r>
              <a:rPr lang="de-DE" sz="1000" dirty="0" err="1">
                <a:latin typeface="Pangolin" panose="00000500000000000000" pitchFamily="2" charset="0"/>
              </a:rPr>
              <a:t>have</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present</a:t>
            </a:r>
            <a:r>
              <a:rPr lang="de-DE" sz="1000" dirty="0">
                <a:latin typeface="Pangolin" panose="00000500000000000000" pitchFamily="2" charset="0"/>
              </a:rPr>
              <a:t>. </a:t>
            </a:r>
            <a:br>
              <a:rPr lang="de-DE" sz="1000" dirty="0">
                <a:latin typeface="Pangolin" panose="00000500000000000000" pitchFamily="2" charset="0"/>
              </a:rPr>
            </a:br>
            <a:r>
              <a:rPr lang="de-DE" sz="1000" dirty="0" err="1">
                <a:latin typeface="Pangolin" panose="00000500000000000000" pitchFamily="2" charset="0"/>
              </a:rPr>
              <a:t>It‘s</a:t>
            </a:r>
            <a:r>
              <a:rPr lang="de-DE" sz="1000" dirty="0">
                <a:latin typeface="Pangolin" panose="00000500000000000000" pitchFamily="2" charset="0"/>
              </a:rPr>
              <a:t> </a:t>
            </a:r>
            <a:r>
              <a:rPr lang="de-DE" sz="1000" dirty="0" err="1">
                <a:latin typeface="Pangolin" panose="00000500000000000000" pitchFamily="2" charset="0"/>
              </a:rPr>
              <a:t>from</a:t>
            </a:r>
            <a:r>
              <a:rPr lang="de-DE" sz="1000" dirty="0">
                <a:latin typeface="Pangolin" panose="00000500000000000000" pitchFamily="2" charset="0"/>
              </a:rPr>
              <a:t> an </a:t>
            </a:r>
            <a:r>
              <a:rPr lang="de-DE" sz="1000" dirty="0" err="1">
                <a:latin typeface="Pangolin" panose="00000500000000000000" pitchFamily="2" charset="0"/>
              </a:rPr>
              <a:t>app</a:t>
            </a:r>
            <a:r>
              <a:rPr lang="de-DE" sz="1000" dirty="0">
                <a:latin typeface="Pangolin" panose="00000500000000000000" pitchFamily="2" charset="0"/>
              </a:rPr>
              <a:t> </a:t>
            </a:r>
            <a:r>
              <a:rPr lang="de-DE" sz="1000" dirty="0" err="1">
                <a:latin typeface="Pangolin" panose="00000500000000000000" pitchFamily="2" charset="0"/>
              </a:rPr>
              <a:t>that</a:t>
            </a:r>
            <a:r>
              <a:rPr lang="de-DE" sz="1000" dirty="0">
                <a:latin typeface="Pangolin" panose="00000500000000000000" pitchFamily="2" charset="0"/>
              </a:rPr>
              <a:t> </a:t>
            </a:r>
            <a:r>
              <a:rPr lang="de-DE" sz="1000" dirty="0" err="1">
                <a:latin typeface="Pangolin" panose="00000500000000000000" pitchFamily="2" charset="0"/>
              </a:rPr>
              <a:t>tracks</a:t>
            </a:r>
            <a:r>
              <a:rPr lang="de-DE" sz="1000" dirty="0">
                <a:latin typeface="Pangolin" panose="00000500000000000000" pitchFamily="2" charset="0"/>
              </a:rPr>
              <a:t> </a:t>
            </a:r>
            <a:br>
              <a:rPr lang="de-DE" sz="1000" dirty="0">
                <a:latin typeface="Pangolin" panose="00000500000000000000" pitchFamily="2" charset="0"/>
              </a:rPr>
            </a:br>
            <a:r>
              <a:rPr lang="de-DE" sz="1000" dirty="0" err="1">
                <a:latin typeface="Pangolin" panose="00000500000000000000" pitchFamily="2" charset="0"/>
              </a:rPr>
              <a:t>heart</a:t>
            </a:r>
            <a:r>
              <a:rPr lang="de-DE" sz="1000" dirty="0">
                <a:latin typeface="Pangolin" panose="00000500000000000000" pitchFamily="2" charset="0"/>
              </a:rPr>
              <a:t> rate </a:t>
            </a:r>
            <a:r>
              <a:rPr lang="de-DE" sz="1000" dirty="0" err="1">
                <a:latin typeface="Pangolin" panose="00000500000000000000" pitchFamily="2" charset="0"/>
              </a:rPr>
              <a:t>measurements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8AA32A4E-C8B4-40BC-B1F2-FFFE3C4BBAC2}"/>
              </a:ext>
            </a:extLst>
          </p:cNvPr>
          <p:cNvSpPr txBox="1"/>
          <p:nvPr/>
        </p:nvSpPr>
        <p:spPr>
          <a:xfrm>
            <a:off x="4648538" y="6801745"/>
            <a:ext cx="1899726" cy="861774"/>
          </a:xfrm>
          <a:prstGeom prst="rect">
            <a:avLst/>
          </a:prstGeom>
          <a:noFill/>
        </p:spPr>
        <p:txBody>
          <a:bodyPr wrap="square">
            <a:spAutoFit/>
          </a:bodyPr>
          <a:lstStyle/>
          <a:p>
            <a:pPr algn="ctr"/>
            <a:r>
              <a:rPr lang="de-DE" sz="1000" dirty="0" err="1">
                <a:latin typeface="Pangolin" panose="00000500000000000000" pitchFamily="2" charset="0"/>
              </a:rPr>
              <a:t>That</a:t>
            </a:r>
            <a:r>
              <a:rPr lang="de-DE" sz="1000" dirty="0">
                <a:latin typeface="Pangolin" panose="00000500000000000000" pitchFamily="2" charset="0"/>
              </a:rPr>
              <a:t> </a:t>
            </a:r>
            <a:r>
              <a:rPr lang="de-DE" sz="1000" dirty="0" err="1">
                <a:latin typeface="Pangolin" panose="00000500000000000000" pitchFamily="2" charset="0"/>
              </a:rPr>
              <a:t>should</a:t>
            </a:r>
            <a:r>
              <a:rPr lang="de-DE" sz="1000" dirty="0">
                <a:latin typeface="Pangolin" panose="00000500000000000000" pitchFamily="2" charset="0"/>
              </a:rPr>
              <a:t> </a:t>
            </a:r>
            <a:r>
              <a:rPr lang="de-DE" sz="1000" dirty="0" err="1">
                <a:latin typeface="Pangolin" panose="00000500000000000000" pitchFamily="2" charset="0"/>
              </a:rPr>
              <a:t>be</a:t>
            </a:r>
            <a:r>
              <a:rPr lang="de-DE" sz="1000" dirty="0">
                <a:latin typeface="Pangolin" panose="00000500000000000000" pitchFamily="2" charset="0"/>
              </a:rPr>
              <a:t> </a:t>
            </a:r>
            <a:r>
              <a:rPr lang="de-DE" sz="1000" dirty="0" err="1">
                <a:latin typeface="Pangolin" panose="00000500000000000000" pitchFamily="2" charset="0"/>
              </a:rPr>
              <a:t>doable</a:t>
            </a:r>
            <a:r>
              <a:rPr lang="de-DE" sz="1000" dirty="0">
                <a:latin typeface="Pangolin" panose="00000500000000000000" pitchFamily="2" charset="0"/>
              </a:rPr>
              <a:t> - </a:t>
            </a:r>
            <a:r>
              <a:rPr lang="de-DE" sz="1000" dirty="0" err="1">
                <a:latin typeface="Pangolin" panose="00000500000000000000" pitchFamily="2" charset="0"/>
              </a:rPr>
              <a:t>take</a:t>
            </a:r>
            <a:r>
              <a:rPr lang="de-DE" sz="1000" dirty="0">
                <a:latin typeface="Pangolin" panose="00000500000000000000" pitchFamily="2" charset="0"/>
              </a:rPr>
              <a:t> a</a:t>
            </a:r>
            <a:br>
              <a:rPr lang="de-DE" sz="1000" dirty="0">
                <a:latin typeface="Pangolin" panose="00000500000000000000" pitchFamily="2" charset="0"/>
              </a:rPr>
            </a:br>
            <a:r>
              <a:rPr lang="de-DE" sz="1000" dirty="0">
                <a:latin typeface="Pangolin" panose="00000500000000000000" pitchFamily="2" charset="0"/>
              </a:rPr>
              <a:t>  </a:t>
            </a:r>
            <a:r>
              <a:rPr lang="de-DE" sz="1000" dirty="0" err="1">
                <a:latin typeface="Pangolin" panose="00000500000000000000" pitchFamily="2" charset="0"/>
              </a:rPr>
              <a:t>look</a:t>
            </a:r>
            <a:r>
              <a:rPr lang="de-DE" sz="1000" dirty="0">
                <a:latin typeface="Pangolin" panose="00000500000000000000" pitchFamily="2" charset="0"/>
              </a:rPr>
              <a:t> at </a:t>
            </a:r>
            <a:r>
              <a:rPr lang="de-DE" sz="1000" dirty="0" err="1">
                <a:latin typeface="Pangolin" panose="00000500000000000000" pitchFamily="2" charset="0"/>
              </a:rPr>
              <a:t>your</a:t>
            </a:r>
            <a:r>
              <a:rPr lang="de-DE" sz="1000" dirty="0">
                <a:latin typeface="Pangolin" panose="00000500000000000000" pitchFamily="2" charset="0"/>
              </a:rPr>
              <a:t> </a:t>
            </a:r>
            <a:r>
              <a:rPr lang="de-DE" sz="1000" dirty="0" err="1">
                <a:latin typeface="Pangolin" panose="00000500000000000000" pitchFamily="2" charset="0"/>
              </a:rPr>
              <a:t>data</a:t>
            </a:r>
            <a:r>
              <a:rPr lang="de-DE" sz="1000" dirty="0">
                <a:latin typeface="Pangolin" panose="00000500000000000000" pitchFamily="2" charset="0"/>
              </a:rPr>
              <a:t> and follow </a:t>
            </a:r>
            <a:r>
              <a:rPr lang="de-DE" sz="1000" dirty="0" err="1">
                <a:latin typeface="Pangolin" panose="00000500000000000000" pitchFamily="2" charset="0"/>
              </a:rPr>
              <a:t>the</a:t>
            </a:r>
            <a:r>
              <a:rPr lang="de-DE" sz="1000" dirty="0">
                <a:latin typeface="Pangolin" panose="00000500000000000000" pitchFamily="2" charset="0"/>
              </a:rPr>
              <a:t> same </a:t>
            </a:r>
            <a:r>
              <a:rPr lang="de-DE" sz="1000" dirty="0" err="1">
                <a:latin typeface="Pangolin" panose="00000500000000000000" pitchFamily="2" charset="0"/>
              </a:rPr>
              <a:t>steps</a:t>
            </a:r>
            <a:r>
              <a:rPr lang="de-DE" sz="1000" dirty="0">
                <a:latin typeface="Pangolin" panose="00000500000000000000" pitchFamily="2" charset="0"/>
              </a:rPr>
              <a:t> </a:t>
            </a:r>
            <a:r>
              <a:rPr lang="de-DE" sz="1000" dirty="0" err="1">
                <a:latin typeface="Pangolin" panose="00000500000000000000" pitchFamily="2" charset="0"/>
              </a:rPr>
              <a:t>we</a:t>
            </a:r>
            <a:r>
              <a:rPr lang="de-DE" sz="1000" dirty="0">
                <a:latin typeface="Pangolin" panose="00000500000000000000" pitchFamily="2" charset="0"/>
              </a:rPr>
              <a:t> just </a:t>
            </a:r>
            <a:r>
              <a:rPr lang="de-DE" sz="1000" dirty="0" err="1">
                <a:latin typeface="Pangolin" panose="00000500000000000000" pitchFamily="2" charset="0"/>
              </a:rPr>
              <a:t>did</a:t>
            </a:r>
            <a:r>
              <a:rPr lang="de-DE" sz="1000" dirty="0">
                <a:latin typeface="Pangolin" panose="00000500000000000000" pitchFamily="2" charset="0"/>
              </a:rPr>
              <a:t> </a:t>
            </a:r>
            <a:r>
              <a:rPr lang="de-DE" sz="1000" dirty="0" err="1">
                <a:latin typeface="Pangolin" panose="00000500000000000000" pitchFamily="2" charset="0"/>
              </a:rPr>
              <a:t>with</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apples</a:t>
            </a:r>
            <a:r>
              <a:rPr lang="de-DE" sz="1000" dirty="0">
                <a:latin typeface="Pangolin" panose="00000500000000000000" pitchFamily="2" charset="0"/>
              </a:rPr>
              <a:t>! </a:t>
            </a:r>
            <a:r>
              <a:rPr lang="de-DE" sz="1000" dirty="0" err="1">
                <a:latin typeface="Pangolin" panose="00000500000000000000" pitchFamily="2" charset="0"/>
              </a:rPr>
              <a:t>You</a:t>
            </a:r>
            <a:r>
              <a:rPr lang="de-DE" sz="1000" dirty="0">
                <a:latin typeface="Pangolin" panose="00000500000000000000" pitchFamily="2" charset="0"/>
              </a:rPr>
              <a:t> </a:t>
            </a:r>
            <a:r>
              <a:rPr lang="de-DE" sz="1000" dirty="0" err="1">
                <a:latin typeface="Pangolin" panose="00000500000000000000" pitchFamily="2" charset="0"/>
              </a:rPr>
              <a:t>can</a:t>
            </a:r>
            <a:r>
              <a:rPr lang="de-DE" sz="1000" dirty="0">
                <a:latin typeface="Pangolin" panose="00000500000000000000" pitchFamily="2" charset="0"/>
              </a:rPr>
              <a:t> </a:t>
            </a:r>
            <a:r>
              <a:rPr lang="de-DE" sz="1000" dirty="0" err="1">
                <a:latin typeface="Pangolin" panose="00000500000000000000" pitchFamily="2" charset="0"/>
              </a:rPr>
              <a:t>use</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next</a:t>
            </a:r>
            <a:r>
              <a:rPr lang="de-DE" sz="1000" dirty="0">
                <a:latin typeface="Pangolin" panose="00000500000000000000" pitchFamily="2" charset="0"/>
              </a:rPr>
              <a:t> </a:t>
            </a:r>
            <a:r>
              <a:rPr lang="de-DE" sz="1000" dirty="0" err="1">
                <a:latin typeface="Pangolin" panose="00000500000000000000" pitchFamily="2" charset="0"/>
              </a:rPr>
              <a:t>page</a:t>
            </a:r>
            <a:r>
              <a:rPr lang="de-DE" sz="1000" dirty="0">
                <a:latin typeface="Pangolin" panose="00000500000000000000" pitchFamily="2" charset="0"/>
              </a:rPr>
              <a:t> </a:t>
            </a:r>
            <a:r>
              <a:rPr lang="de-DE" sz="1000" dirty="0" err="1">
                <a:latin typeface="Pangolin" panose="00000500000000000000" pitchFamily="2" charset="0"/>
              </a:rPr>
              <a:t>for</a:t>
            </a:r>
            <a:r>
              <a:rPr lang="de-DE" sz="1000" dirty="0">
                <a:latin typeface="Pangolin" panose="00000500000000000000" pitchFamily="2" charset="0"/>
              </a:rPr>
              <a:t> </a:t>
            </a:r>
            <a:r>
              <a:rPr lang="de-DE" sz="1000" dirty="0" err="1">
                <a:latin typeface="Pangolin" panose="00000500000000000000" pitchFamily="2" charset="0"/>
              </a:rPr>
              <a:t>your</a:t>
            </a:r>
            <a:r>
              <a:rPr lang="de-DE" sz="1000" dirty="0">
                <a:latin typeface="Pangolin" panose="00000500000000000000" pitchFamily="2" charset="0"/>
              </a:rPr>
              <a:t> </a:t>
            </a:r>
            <a:r>
              <a:rPr lang="de-DE" sz="1000" dirty="0" err="1">
                <a:latin typeface="Pangolin" panose="00000500000000000000" pitchFamily="2" charset="0"/>
              </a:rPr>
              <a:t>calculations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379314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Title 3">
            <a:extLst>
              <a:ext uri="{FF2B5EF4-FFF2-40B4-BE49-F238E27FC236}">
                <a16:creationId xmlns:a16="http://schemas.microsoft.com/office/drawing/2014/main" id="{CC00949C-4B1D-0F47-9F93-791EC7ED1A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359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5</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Central </a:t>
            </a:r>
            <a:r>
              <a:rPr lang="de-DE" sz="1000" dirty="0" err="1">
                <a:latin typeface="Pangolin" panose="00000500000000000000" pitchFamily="2" charset="0"/>
              </a:rPr>
              <a:t>Tendency</a:t>
            </a:r>
            <a:endParaRPr lang="de-AT" sz="1000" dirty="0">
              <a:latin typeface="Pangolin" panose="00000500000000000000" pitchFamily="2" charset="0"/>
            </a:endParaRPr>
          </a:p>
        </p:txBody>
      </p:sp>
      <p:sp>
        <p:nvSpPr>
          <p:cNvPr id="3" name="Rechteck 2">
            <a:extLst>
              <a:ext uri="{FF2B5EF4-FFF2-40B4-BE49-F238E27FC236}">
                <a16:creationId xmlns:a16="http://schemas.microsoft.com/office/drawing/2014/main" id="{2C4F3862-0D7F-40B3-88A9-A039C75F39E3}"/>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Before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turning</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page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try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calculate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mean</a:t>
            </a:r>
            <a:r>
              <a:rPr lang="de-DE" sz="1000" dirty="0">
                <a:solidFill>
                  <a:schemeClr val="tx1"/>
                </a:solidFill>
                <a:latin typeface="Pangolin" panose="00000500000000000000" pitchFamily="2" charset="0"/>
              </a:rPr>
              <a:t>, median and </a:t>
            </a:r>
            <a:r>
              <a:rPr lang="de-DE" sz="1000" dirty="0" err="1">
                <a:solidFill>
                  <a:schemeClr val="tx1"/>
                </a:solidFill>
                <a:latin typeface="Pangolin" panose="00000500000000000000" pitchFamily="2" charset="0"/>
              </a:rPr>
              <a:t>mode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for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each</a:t>
            </a:r>
            <a:r>
              <a:rPr lang="de-DE" sz="1000" dirty="0">
                <a:solidFill>
                  <a:schemeClr val="tx1"/>
                </a:solidFill>
                <a:latin typeface="Pangolin" panose="00000500000000000000" pitchFamily="2" charset="0"/>
              </a:rPr>
              <a:t> variable, and check </a:t>
            </a:r>
            <a:r>
              <a:rPr lang="de-DE" sz="1000" dirty="0" err="1">
                <a:solidFill>
                  <a:schemeClr val="tx1"/>
                </a:solidFill>
                <a:latin typeface="Pangolin" panose="00000500000000000000" pitchFamily="2" charset="0"/>
              </a:rPr>
              <a:t>which</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parameter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most</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adequate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for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describing</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central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tendency</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take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notes</a:t>
            </a:r>
            <a:r>
              <a:rPr lang="de-DE" sz="1000" dirty="0">
                <a:solidFill>
                  <a:schemeClr val="tx1"/>
                </a:solidFill>
                <a:latin typeface="Pangolin" panose="00000500000000000000" pitchFamily="2" charset="0"/>
              </a:rPr>
              <a:t> on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page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pic>
        <p:nvPicPr>
          <p:cNvPr id="5" name="Grafik 4">
            <a:extLst>
              <a:ext uri="{FF2B5EF4-FFF2-40B4-BE49-F238E27FC236}">
                <a16:creationId xmlns:a16="http://schemas.microsoft.com/office/drawing/2014/main" id="{7208ABAF-DFDF-4696-8033-64ED626A00D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595700"/>
            <a:ext cx="304801" cy="256033"/>
          </a:xfrm>
          <a:prstGeom prst="rect">
            <a:avLst/>
          </a:prstGeom>
        </p:spPr>
      </p:pic>
    </p:spTree>
    <p:extLst>
      <p:ext uri="{BB962C8B-B14F-4D97-AF65-F5344CB8AC3E}">
        <p14:creationId xmlns:p14="http://schemas.microsoft.com/office/powerpoint/2010/main" val="36029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Central </a:t>
            </a:r>
            <a:r>
              <a:rPr lang="de-DE" sz="1000" dirty="0" err="1">
                <a:latin typeface="Pangolin" panose="00000500000000000000" pitchFamily="2" charset="0"/>
              </a:rPr>
              <a:t>Tendency</a:t>
            </a:r>
            <a:endParaRPr lang="de-AT" sz="1000" dirty="0">
              <a:latin typeface="Pangolin" panose="00000500000000000000" pitchFamily="2" charset="0"/>
            </a:endParaRPr>
          </a:p>
        </p:txBody>
      </p:sp>
      <p:sp>
        <p:nvSpPr>
          <p:cNvPr id="3" name="Rechteck 2">
            <a:extLst>
              <a:ext uri="{FF2B5EF4-FFF2-40B4-BE49-F238E27FC236}">
                <a16:creationId xmlns:a16="http://schemas.microsoft.com/office/drawing/2014/main" id="{2C4F3862-0D7F-40B3-88A9-A039C75F39E3}"/>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Feel</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free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to</a:t>
            </a:r>
            <a:r>
              <a:rPr lang="de-DE" sz="1000" dirty="0">
                <a:solidFill>
                  <a:schemeClr val="tx1"/>
                </a:solidFill>
                <a:latin typeface="Pangolin" panose="00000500000000000000" pitchFamily="2" charset="0"/>
              </a:rPr>
              <a:t> check </a:t>
            </a:r>
            <a:r>
              <a:rPr lang="de-DE" sz="1000" dirty="0" err="1">
                <a:solidFill>
                  <a:schemeClr val="tx1"/>
                </a:solidFill>
                <a:latin typeface="Pangolin" panose="00000500000000000000" pitchFamily="2" charset="0"/>
              </a:rPr>
              <a:t>the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calculations</a:t>
            </a:r>
            <a:r>
              <a:rPr lang="de-DE" sz="1000" dirty="0">
                <a:solidFill>
                  <a:schemeClr val="tx1"/>
                </a:solidFill>
                <a:latin typeface="Pangolin" panose="00000500000000000000" pitchFamily="2" charset="0"/>
              </a:rPr>
              <a:t>. </a:t>
            </a:r>
            <a:br>
              <a:rPr lang="de-DE" sz="1000" dirty="0">
                <a:solidFill>
                  <a:schemeClr val="tx1"/>
                </a:solidFill>
                <a:latin typeface="Pangolin" panose="00000500000000000000" pitchFamily="2" charset="0"/>
              </a:rPr>
            </a:br>
            <a:r>
              <a:rPr lang="de-DE" sz="1000" dirty="0" err="1">
                <a:solidFill>
                  <a:schemeClr val="tx1"/>
                </a:solidFill>
                <a:latin typeface="Pangolin" panose="00000500000000000000" pitchFamily="2" charset="0"/>
              </a:rPr>
              <a:t>You</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can</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take</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further</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notes</a:t>
            </a:r>
            <a:r>
              <a:rPr lang="de-DE" sz="1000" dirty="0">
                <a:solidFill>
                  <a:schemeClr val="tx1"/>
                </a:solidFill>
                <a:latin typeface="Pangolin" panose="00000500000000000000" pitchFamily="2" charset="0"/>
              </a:rPr>
              <a:t> on </a:t>
            </a:r>
            <a:r>
              <a:rPr lang="de-DE" sz="1000" dirty="0" err="1">
                <a:solidFill>
                  <a:schemeClr val="tx1"/>
                </a:solidFill>
                <a:latin typeface="Pangolin" panose="00000500000000000000" pitchFamily="2" charset="0"/>
              </a:rPr>
              <a:t>this</a:t>
            </a: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page</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4" name="Title 3">
            <a:extLst>
              <a:ext uri="{FF2B5EF4-FFF2-40B4-BE49-F238E27FC236}">
                <a16:creationId xmlns:a16="http://schemas.microsoft.com/office/drawing/2014/main" id="{8DABCB7B-6D55-0CD3-673B-28C9F565B72F}"/>
              </a:ext>
              <a:ext uri="{C183D7F6-B498-43B3-948B-1728B52AA6E4}">
                <adec:decorative xmlns:adec="http://schemas.microsoft.com/office/drawing/2017/decorative" val="1"/>
              </a:ext>
            </a:extLst>
          </p:cNvPr>
          <p:cNvSpPr txBox="1">
            <a:spLocks noGrp="1"/>
          </p:cNvSpPr>
          <p:nvPr>
            <p:ph type="title" idx="4294967295"/>
          </p:nvPr>
        </p:nvSpPr>
        <p:spPr>
          <a:xfrm>
            <a:off x="6450037" y="9662499"/>
            <a:ext cx="260008"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6</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Tree>
    <p:extLst>
      <p:ext uri="{BB962C8B-B14F-4D97-AF65-F5344CB8AC3E}">
        <p14:creationId xmlns:p14="http://schemas.microsoft.com/office/powerpoint/2010/main" val="3797596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92976EE-EFFB-4701-AE43-835E84BF1B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pic>
        <p:nvPicPr>
          <p:cNvPr id="9" name="Grafik 8">
            <a:extLst>
              <a:ext uri="{FF2B5EF4-FFF2-40B4-BE49-F238E27FC236}">
                <a16:creationId xmlns:a16="http://schemas.microsoft.com/office/drawing/2014/main" id="{16CD78C9-1E84-4DBA-A8DC-40BE6DE2C9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2" name="Rechteck 1">
            <a:extLst>
              <a:ext uri="{FF2B5EF4-FFF2-40B4-BE49-F238E27FC236}">
                <a16:creationId xmlns:a16="http://schemas.microsoft.com/office/drawing/2014/main" id="{6E3A2BAA-805E-4FBE-BA1E-9F82609634CB}"/>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7AAB86D-39EA-4172-8AA1-586D161286A9}"/>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F7FBDDE3-39AB-4048-A594-94C20E7180CA}"/>
              </a:ext>
              <a:ext uri="{C183D7F6-B498-43B3-948B-1728B52AA6E4}">
                <adec:decorative xmlns:adec="http://schemas.microsoft.com/office/drawing/2017/decorative" val="1"/>
              </a:ext>
            </a:extLst>
          </p:cNvPr>
          <p:cNvSpPr/>
          <p:nvPr/>
        </p:nvSpPr>
        <p:spPr>
          <a:xfrm>
            <a:off x="225425" y="36226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C89ED32-83EB-47D1-9753-1AC48065D69A}"/>
              </a:ext>
              <a:ext uri="{C183D7F6-B498-43B3-948B-1728B52AA6E4}">
                <adec:decorative xmlns:adec="http://schemas.microsoft.com/office/drawing/2017/decorative" val="1"/>
              </a:ext>
            </a:extLst>
          </p:cNvPr>
          <p:cNvSpPr/>
          <p:nvPr/>
        </p:nvSpPr>
        <p:spPr>
          <a:xfrm>
            <a:off x="4581525" y="36242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4A7003EA-8517-4733-9CF8-C7B2246F0B01}"/>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C45E850A-6298-4C65-9625-CA0A47CDE0FE}"/>
              </a:ext>
              <a:ext uri="{C183D7F6-B498-43B3-948B-1728B52AA6E4}">
                <adec:decorative xmlns:adec="http://schemas.microsoft.com/office/drawing/2017/decorative" val="1"/>
              </a:ext>
            </a:extLst>
          </p:cNvPr>
          <p:cNvSpPr/>
          <p:nvPr/>
        </p:nvSpPr>
        <p:spPr>
          <a:xfrm>
            <a:off x="4581525" y="67230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Textfeld 14">
            <a:extLst>
              <a:ext uri="{FF2B5EF4-FFF2-40B4-BE49-F238E27FC236}">
                <a16:creationId xmlns:a16="http://schemas.microsoft.com/office/drawing/2014/main" id="{6610DFC2-B3B2-4A1D-B639-460D315FDEC5}"/>
              </a:ext>
              <a:ext uri="{C183D7F6-B498-43B3-948B-1728B52AA6E4}">
                <adec:decorative xmlns:adec="http://schemas.microsoft.com/office/drawing/2017/decorative" val="1"/>
              </a:ext>
            </a:extLst>
          </p:cNvPr>
          <p:cNvSpPr txBox="1"/>
          <p:nvPr/>
        </p:nvSpPr>
        <p:spPr>
          <a:xfrm>
            <a:off x="232306" y="593080"/>
            <a:ext cx="2044169" cy="307777"/>
          </a:xfrm>
          <a:prstGeom prst="rect">
            <a:avLst/>
          </a:prstGeom>
          <a:noFill/>
        </p:spPr>
        <p:txBody>
          <a:bodyPr wrap="square">
            <a:spAutoFit/>
          </a:bodyPr>
          <a:lstStyle/>
          <a:p>
            <a:r>
              <a:rPr lang="de-DE" sz="1400" b="1" dirty="0">
                <a:latin typeface="Pangolin" panose="00000500000000000000" pitchFamily="2" charset="0"/>
              </a:rPr>
              <a:t>HEART RATE</a:t>
            </a:r>
            <a:endParaRPr lang="de-AT" sz="1400" b="1"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8A9EA24-6A62-46F6-8F78-DDE2F08CEDA1}"/>
              </a:ext>
              <a:ext uri="{C183D7F6-B498-43B3-948B-1728B52AA6E4}">
                <adec:decorative xmlns:adec="http://schemas.microsoft.com/office/drawing/2017/decorative" val="1"/>
              </a:ext>
            </a:extLst>
          </p:cNvPr>
          <p:cNvSpPr txBox="1"/>
          <p:nvPr/>
        </p:nvSpPr>
        <p:spPr>
          <a:xfrm>
            <a:off x="232306" y="3682879"/>
            <a:ext cx="2538627" cy="307777"/>
          </a:xfrm>
          <a:prstGeom prst="rect">
            <a:avLst/>
          </a:prstGeom>
          <a:noFill/>
        </p:spPr>
        <p:txBody>
          <a:bodyPr wrap="square">
            <a:spAutoFit/>
          </a:bodyPr>
          <a:lstStyle/>
          <a:p>
            <a:r>
              <a:rPr lang="de-DE" sz="1400" b="1" dirty="0">
                <a:latin typeface="Pangolin" panose="00000500000000000000" pitchFamily="2" charset="0"/>
              </a:rPr>
              <a:t>MOST FREQUENT TIME OF USE</a:t>
            </a:r>
            <a:endParaRPr lang="de-AT" sz="1400" b="1"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E615401-E674-45E7-9EB1-0F33502FC537}"/>
              </a:ext>
              <a:ext uri="{C183D7F6-B498-43B3-948B-1728B52AA6E4}">
                <adec:decorative xmlns:adec="http://schemas.microsoft.com/office/drawing/2017/decorative" val="1"/>
              </a:ext>
            </a:extLst>
          </p:cNvPr>
          <p:cNvSpPr txBox="1"/>
          <p:nvPr/>
        </p:nvSpPr>
        <p:spPr>
          <a:xfrm>
            <a:off x="232306" y="6777944"/>
            <a:ext cx="2044169" cy="307777"/>
          </a:xfrm>
          <a:prstGeom prst="rect">
            <a:avLst/>
          </a:prstGeom>
          <a:noFill/>
        </p:spPr>
        <p:txBody>
          <a:bodyPr wrap="square">
            <a:spAutoFit/>
          </a:bodyPr>
          <a:lstStyle/>
          <a:p>
            <a:r>
              <a:rPr lang="de-DE" sz="1400" b="1" dirty="0">
                <a:latin typeface="Pangolin" panose="00000500000000000000" pitchFamily="2" charset="0"/>
              </a:rPr>
              <a:t>STAR RATING</a:t>
            </a:r>
            <a:endParaRPr lang="de-AT" sz="1400" b="1"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0E3EBD3C-2893-4EF5-A23D-47255CCD1E3C}"/>
              </a:ext>
              <a:ext uri="{C183D7F6-B498-43B3-948B-1728B52AA6E4}">
                <adec:decorative xmlns:adec="http://schemas.microsoft.com/office/drawing/2017/decorative" val="1"/>
              </a:ext>
            </a:extLst>
          </p:cNvPr>
          <p:cNvSpPr txBox="1"/>
          <p:nvPr/>
        </p:nvSpPr>
        <p:spPr>
          <a:xfrm>
            <a:off x="246593" y="900857"/>
            <a:ext cx="2044169" cy="246221"/>
          </a:xfrm>
          <a:prstGeom prst="rect">
            <a:avLst/>
          </a:prstGeom>
          <a:noFill/>
        </p:spPr>
        <p:txBody>
          <a:bodyPr wrap="square">
            <a:spAutoFit/>
          </a:bodyPr>
          <a:lstStyle/>
          <a:p>
            <a:r>
              <a:rPr lang="de-DE" sz="1000" b="1" dirty="0" err="1">
                <a:latin typeface="Pangolin" panose="00000500000000000000" pitchFamily="2" charset="0"/>
              </a:rPr>
              <a:t>Calculating</a:t>
            </a:r>
            <a:r>
              <a:rPr lang="de-DE" sz="1000" b="1" dirty="0">
                <a:latin typeface="Pangolin" panose="00000500000000000000" pitchFamily="2" charset="0"/>
              </a:rPr>
              <a:t> </a:t>
            </a:r>
            <a:r>
              <a:rPr lang="de-DE" sz="1000" b="1" dirty="0" err="1">
                <a:latin typeface="Pangolin" panose="00000500000000000000" pitchFamily="2" charset="0"/>
              </a:rPr>
              <a:t>the</a:t>
            </a:r>
            <a:r>
              <a:rPr lang="de-DE" sz="1000" b="1" dirty="0">
                <a:latin typeface="Pangolin" panose="00000500000000000000" pitchFamily="2" charset="0"/>
              </a:rPr>
              <a:t> MEAN:</a:t>
            </a:r>
            <a:endParaRPr lang="de-AT" sz="1000" b="1"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83F0F82D-0274-419C-BB35-9E62215CDEF3}"/>
              </a:ext>
              <a:ext uri="{C183D7F6-B498-43B3-948B-1728B52AA6E4}">
                <adec:decorative xmlns:adec="http://schemas.microsoft.com/office/drawing/2017/decorative" val="1"/>
              </a:ext>
            </a:extLst>
          </p:cNvPr>
          <p:cNvSpPr txBox="1"/>
          <p:nvPr/>
        </p:nvSpPr>
        <p:spPr>
          <a:xfrm>
            <a:off x="413284" y="1195988"/>
            <a:ext cx="2044169" cy="246221"/>
          </a:xfrm>
          <a:prstGeom prst="rect">
            <a:avLst/>
          </a:prstGeom>
          <a:noFill/>
        </p:spPr>
        <p:txBody>
          <a:bodyPr wrap="square">
            <a:spAutoFit/>
          </a:bodyPr>
          <a:lstStyle/>
          <a:p>
            <a:r>
              <a:rPr lang="de-DE" sz="1000" dirty="0">
                <a:latin typeface="Pangolin" panose="00000500000000000000" pitchFamily="2" charset="0"/>
              </a:rPr>
              <a:t>45+50+55+57+63+70+65+75</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5B5568B6-84EA-4730-9C1A-72170547558C}"/>
              </a:ext>
              <a:ext uri="{C183D7F6-B498-43B3-948B-1728B52AA6E4}">
                <adec:decorative xmlns:adec="http://schemas.microsoft.com/office/drawing/2017/decorative" val="1"/>
              </a:ext>
            </a:extLst>
          </p:cNvPr>
          <p:cNvSpPr txBox="1"/>
          <p:nvPr/>
        </p:nvSpPr>
        <p:spPr>
          <a:xfrm>
            <a:off x="413284" y="1413141"/>
            <a:ext cx="1813855" cy="246221"/>
          </a:xfrm>
          <a:prstGeom prst="rect">
            <a:avLst/>
          </a:prstGeom>
          <a:noFill/>
        </p:spPr>
        <p:txBody>
          <a:bodyPr wrap="square">
            <a:spAutoFit/>
          </a:bodyPr>
          <a:lstStyle/>
          <a:p>
            <a:pPr algn="ctr"/>
            <a:r>
              <a:rPr lang="de-DE" sz="1000" dirty="0">
                <a:latin typeface="Pangolin" panose="00000500000000000000" pitchFamily="2" charset="0"/>
              </a:rPr>
              <a:t>8 </a:t>
            </a:r>
            <a:r>
              <a:rPr lang="de-DE" sz="1000" dirty="0" err="1">
                <a:latin typeface="Pangolin" panose="00000500000000000000" pitchFamily="2" charset="0"/>
              </a:rPr>
              <a:t>users</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371C27A1-F50C-4B11-9528-31B2795EFEDB}"/>
              </a:ext>
              <a:ext uri="{C183D7F6-B498-43B3-948B-1728B52AA6E4}">
                <adec:decorative xmlns:adec="http://schemas.microsoft.com/office/drawing/2017/decorative" val="1"/>
              </a:ext>
            </a:extLst>
          </p:cNvPr>
          <p:cNvSpPr txBox="1"/>
          <p:nvPr/>
        </p:nvSpPr>
        <p:spPr>
          <a:xfrm>
            <a:off x="2335090" y="1195988"/>
            <a:ext cx="526033" cy="246221"/>
          </a:xfrm>
          <a:prstGeom prst="rect">
            <a:avLst/>
          </a:prstGeom>
          <a:noFill/>
        </p:spPr>
        <p:txBody>
          <a:bodyPr wrap="square">
            <a:spAutoFit/>
          </a:bodyPr>
          <a:lstStyle/>
          <a:p>
            <a:pPr algn="ctr"/>
            <a:r>
              <a:rPr lang="de-DE" sz="1000" dirty="0">
                <a:latin typeface="Pangolin" panose="00000500000000000000" pitchFamily="2" charset="0"/>
              </a:rPr>
              <a:t>480</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BF9AC7AF-C8B3-4C18-BF76-80DD1E91F5EC}"/>
              </a:ext>
              <a:ext uri="{C183D7F6-B498-43B3-948B-1728B52AA6E4}">
                <adec:decorative xmlns:adec="http://schemas.microsoft.com/office/drawing/2017/decorative" val="1"/>
              </a:ext>
            </a:extLst>
          </p:cNvPr>
          <p:cNvSpPr txBox="1"/>
          <p:nvPr/>
        </p:nvSpPr>
        <p:spPr>
          <a:xfrm>
            <a:off x="2335090" y="1413140"/>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0319552B-C9D3-4B62-A379-1931EC8CD664}"/>
              </a:ext>
              <a:ext uri="{C183D7F6-B498-43B3-948B-1728B52AA6E4}">
                <adec:decorative xmlns:adec="http://schemas.microsoft.com/office/drawing/2017/decorative" val="1"/>
              </a:ext>
            </a:extLst>
          </p:cNvPr>
          <p:cNvSpPr txBox="1"/>
          <p:nvPr/>
        </p:nvSpPr>
        <p:spPr>
          <a:xfrm>
            <a:off x="2161766" y="1267513"/>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5252531-3941-4F15-9D3D-223FD7D114F0}"/>
              </a:ext>
              <a:ext uri="{C183D7F6-B498-43B3-948B-1728B52AA6E4}">
                <adec:decorative xmlns:adec="http://schemas.microsoft.com/office/drawing/2017/decorative" val="1"/>
              </a:ext>
            </a:extLst>
          </p:cNvPr>
          <p:cNvSpPr txBox="1"/>
          <p:nvPr/>
        </p:nvSpPr>
        <p:spPr>
          <a:xfrm>
            <a:off x="2770933" y="1272710"/>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399C15F-1D60-4E70-A8B9-067568C1DFD9}"/>
              </a:ext>
              <a:ext uri="{C183D7F6-B498-43B3-948B-1728B52AA6E4}">
                <adec:decorative xmlns:adec="http://schemas.microsoft.com/office/drawing/2017/decorative" val="1"/>
              </a:ext>
            </a:extLst>
          </p:cNvPr>
          <p:cNvSpPr txBox="1"/>
          <p:nvPr/>
        </p:nvSpPr>
        <p:spPr>
          <a:xfrm>
            <a:off x="2896430" y="1267512"/>
            <a:ext cx="774700"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60 bpm</a:t>
            </a:r>
            <a:endParaRPr lang="de-AT" sz="1400" dirty="0">
              <a:solidFill>
                <a:schemeClr val="tx1"/>
              </a:solidFill>
              <a:highlight>
                <a:srgbClr val="C0C0C0"/>
              </a:highlight>
              <a:latin typeface="Pangolin" panose="00000500000000000000" pitchFamily="2" charset="0"/>
            </a:endParaRPr>
          </a:p>
        </p:txBody>
      </p:sp>
      <p:sp>
        <p:nvSpPr>
          <p:cNvPr id="34" name="Textfeld 33">
            <a:extLst>
              <a:ext uri="{FF2B5EF4-FFF2-40B4-BE49-F238E27FC236}">
                <a16:creationId xmlns:a16="http://schemas.microsoft.com/office/drawing/2014/main" id="{C5A310F0-306C-4F77-9E8A-98C6079CF81F}"/>
              </a:ext>
              <a:ext uri="{C183D7F6-B498-43B3-948B-1728B52AA6E4}">
                <adec:decorative xmlns:adec="http://schemas.microsoft.com/office/drawing/2017/decorative" val="1"/>
              </a:ext>
            </a:extLst>
          </p:cNvPr>
          <p:cNvSpPr txBox="1"/>
          <p:nvPr/>
        </p:nvSpPr>
        <p:spPr>
          <a:xfrm>
            <a:off x="246593" y="4019246"/>
            <a:ext cx="2044169" cy="246221"/>
          </a:xfrm>
          <a:prstGeom prst="rect">
            <a:avLst/>
          </a:prstGeom>
          <a:noFill/>
        </p:spPr>
        <p:txBody>
          <a:bodyPr wrap="square">
            <a:spAutoFit/>
          </a:bodyPr>
          <a:lstStyle/>
          <a:p>
            <a:r>
              <a:rPr lang="de-DE" sz="1000" b="1" dirty="0" err="1">
                <a:latin typeface="Pangolin" panose="00000500000000000000" pitchFamily="2" charset="0"/>
              </a:rPr>
              <a:t>Calculating</a:t>
            </a:r>
            <a:r>
              <a:rPr lang="de-DE" sz="1000" b="1" dirty="0">
                <a:latin typeface="Pangolin" panose="00000500000000000000" pitchFamily="2" charset="0"/>
              </a:rPr>
              <a:t> </a:t>
            </a:r>
            <a:r>
              <a:rPr lang="de-DE" sz="1000" b="1" dirty="0" err="1">
                <a:latin typeface="Pangolin" panose="00000500000000000000" pitchFamily="2" charset="0"/>
              </a:rPr>
              <a:t>the</a:t>
            </a:r>
            <a:r>
              <a:rPr lang="de-DE" sz="1000" b="1" dirty="0">
                <a:latin typeface="Pangolin" panose="00000500000000000000" pitchFamily="2" charset="0"/>
              </a:rPr>
              <a:t> MEAN:</a:t>
            </a:r>
            <a:endParaRPr lang="de-AT" sz="1000" b="1"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EAF3AE24-A03F-4489-9A88-98156000B9BB}"/>
              </a:ext>
              <a:ext uri="{C183D7F6-B498-43B3-948B-1728B52AA6E4}">
                <adec:decorative xmlns:adec="http://schemas.microsoft.com/office/drawing/2017/decorative" val="1"/>
              </a:ext>
            </a:extLst>
          </p:cNvPr>
          <p:cNvSpPr txBox="1"/>
          <p:nvPr/>
        </p:nvSpPr>
        <p:spPr>
          <a:xfrm>
            <a:off x="413284" y="4314377"/>
            <a:ext cx="2044169" cy="246221"/>
          </a:xfrm>
          <a:prstGeom prst="rect">
            <a:avLst/>
          </a:prstGeom>
          <a:noFill/>
        </p:spPr>
        <p:txBody>
          <a:bodyPr wrap="square">
            <a:spAutoFit/>
          </a:bodyPr>
          <a:lstStyle/>
          <a:p>
            <a:r>
              <a:rPr lang="de-DE" sz="1000" dirty="0">
                <a:solidFill>
                  <a:schemeClr val="tx1"/>
                </a:solidFill>
                <a:latin typeface="Pangolin" panose="00000500000000000000" pitchFamily="2" charset="0"/>
              </a:rPr>
              <a:t>9+9+10+13+14+15+15+16</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256FBD53-ACB5-4A3D-9A52-463BE4B3044B}"/>
              </a:ext>
              <a:ext uri="{C183D7F6-B498-43B3-948B-1728B52AA6E4}">
                <adec:decorative xmlns:adec="http://schemas.microsoft.com/office/drawing/2017/decorative" val="1"/>
              </a:ext>
            </a:extLst>
          </p:cNvPr>
          <p:cNvSpPr txBox="1"/>
          <p:nvPr/>
        </p:nvSpPr>
        <p:spPr>
          <a:xfrm>
            <a:off x="413285" y="4531530"/>
            <a:ext cx="1608326" cy="246221"/>
          </a:xfrm>
          <a:prstGeom prst="rect">
            <a:avLst/>
          </a:prstGeom>
          <a:noFill/>
        </p:spPr>
        <p:txBody>
          <a:bodyPr wrap="square">
            <a:spAutoFit/>
          </a:bodyPr>
          <a:lstStyle/>
          <a:p>
            <a:pPr algn="ctr"/>
            <a:r>
              <a:rPr lang="de-DE" sz="1000" dirty="0">
                <a:latin typeface="Pangolin" panose="00000500000000000000" pitchFamily="2" charset="0"/>
              </a:rPr>
              <a:t>8 </a:t>
            </a:r>
            <a:r>
              <a:rPr lang="de-DE" sz="1000" dirty="0" err="1">
                <a:latin typeface="Pangolin" panose="00000500000000000000" pitchFamily="2" charset="0"/>
              </a:rPr>
              <a:t>users</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E91FFE95-BCC1-4F01-815E-B63384514892}"/>
              </a:ext>
              <a:ext uri="{C183D7F6-B498-43B3-948B-1728B52AA6E4}">
                <adec:decorative xmlns:adec="http://schemas.microsoft.com/office/drawing/2017/decorative" val="1"/>
              </a:ext>
            </a:extLst>
          </p:cNvPr>
          <p:cNvSpPr txBox="1"/>
          <p:nvPr/>
        </p:nvSpPr>
        <p:spPr>
          <a:xfrm>
            <a:off x="2096961" y="4314377"/>
            <a:ext cx="526033" cy="246221"/>
          </a:xfrm>
          <a:prstGeom prst="rect">
            <a:avLst/>
          </a:prstGeom>
          <a:noFill/>
        </p:spPr>
        <p:txBody>
          <a:bodyPr wrap="square">
            <a:spAutoFit/>
          </a:bodyPr>
          <a:lstStyle/>
          <a:p>
            <a:pPr algn="ctr"/>
            <a:r>
              <a:rPr lang="de-DE" sz="1000" dirty="0">
                <a:latin typeface="Pangolin" panose="00000500000000000000" pitchFamily="2" charset="0"/>
              </a:rPr>
              <a:t>101</a:t>
            </a:r>
            <a:endParaRPr lang="de-AT" sz="1000"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F87300B8-3B34-452A-9E19-921C495DB61B}"/>
              </a:ext>
              <a:ext uri="{C183D7F6-B498-43B3-948B-1728B52AA6E4}">
                <adec:decorative xmlns:adec="http://schemas.microsoft.com/office/drawing/2017/decorative" val="1"/>
              </a:ext>
            </a:extLst>
          </p:cNvPr>
          <p:cNvSpPr txBox="1"/>
          <p:nvPr/>
        </p:nvSpPr>
        <p:spPr>
          <a:xfrm>
            <a:off x="2096961" y="4531529"/>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99F55336-02E0-4B71-A64A-DA87E6E5897D}"/>
              </a:ext>
              <a:ext uri="{C183D7F6-B498-43B3-948B-1728B52AA6E4}">
                <adec:decorative xmlns:adec="http://schemas.microsoft.com/office/drawing/2017/decorative" val="1"/>
              </a:ext>
            </a:extLst>
          </p:cNvPr>
          <p:cNvSpPr txBox="1"/>
          <p:nvPr/>
        </p:nvSpPr>
        <p:spPr>
          <a:xfrm>
            <a:off x="1891373" y="4385902"/>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7808FE65-1F5F-4CF2-B713-FAC0B81E6257}"/>
              </a:ext>
              <a:ext uri="{C183D7F6-B498-43B3-948B-1728B52AA6E4}">
                <adec:decorative xmlns:adec="http://schemas.microsoft.com/office/drawing/2017/decorative" val="1"/>
              </a:ext>
            </a:extLst>
          </p:cNvPr>
          <p:cNvSpPr txBox="1"/>
          <p:nvPr/>
        </p:nvSpPr>
        <p:spPr>
          <a:xfrm>
            <a:off x="2532804" y="4391099"/>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1" name="Textfeld 40">
            <a:extLst>
              <a:ext uri="{FF2B5EF4-FFF2-40B4-BE49-F238E27FC236}">
                <a16:creationId xmlns:a16="http://schemas.microsoft.com/office/drawing/2014/main" id="{74B713E2-B23D-490D-8851-7432755BDF15}"/>
              </a:ext>
              <a:ext uri="{C183D7F6-B498-43B3-948B-1728B52AA6E4}">
                <adec:decorative xmlns:adec="http://schemas.microsoft.com/office/drawing/2017/decorative" val="1"/>
              </a:ext>
            </a:extLst>
          </p:cNvPr>
          <p:cNvSpPr txBox="1"/>
          <p:nvPr/>
        </p:nvSpPr>
        <p:spPr>
          <a:xfrm>
            <a:off x="2658301" y="4385901"/>
            <a:ext cx="774700" cy="307777"/>
          </a:xfrm>
          <a:prstGeom prst="rect">
            <a:avLst/>
          </a:prstGeom>
          <a:noFill/>
        </p:spPr>
        <p:txBody>
          <a:bodyPr wrap="square">
            <a:spAutoFit/>
          </a:bodyPr>
          <a:lstStyle/>
          <a:p>
            <a:pPr algn="ctr"/>
            <a:r>
              <a:rPr lang="de-DE" sz="1400" dirty="0">
                <a:latin typeface="Pangolin" panose="00000500000000000000" pitchFamily="2" charset="0"/>
              </a:rPr>
              <a:t>12.6</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10" name="Ellipse 9">
            <a:extLst>
              <a:ext uri="{FF2B5EF4-FFF2-40B4-BE49-F238E27FC236}">
                <a16:creationId xmlns:a16="http://schemas.microsoft.com/office/drawing/2014/main" id="{AFB46FA7-7307-4CE7-BB4E-14453E269804}"/>
              </a:ext>
              <a:ext uri="{C183D7F6-B498-43B3-948B-1728B52AA6E4}">
                <adec:decorative xmlns:adec="http://schemas.microsoft.com/office/drawing/2017/decorative" val="1"/>
              </a:ext>
            </a:extLst>
          </p:cNvPr>
          <p:cNvSpPr/>
          <p:nvPr/>
        </p:nvSpPr>
        <p:spPr>
          <a:xfrm>
            <a:off x="503511"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2" name="Textfeld 41">
            <a:extLst>
              <a:ext uri="{FF2B5EF4-FFF2-40B4-BE49-F238E27FC236}">
                <a16:creationId xmlns:a16="http://schemas.microsoft.com/office/drawing/2014/main" id="{33050BEB-B6E4-43E7-9EEF-E0B329290DFB}"/>
              </a:ext>
              <a:ext uri="{C183D7F6-B498-43B3-948B-1728B52AA6E4}">
                <adec:decorative xmlns:adec="http://schemas.microsoft.com/office/drawing/2017/decorative" val="1"/>
              </a:ext>
            </a:extLst>
          </p:cNvPr>
          <p:cNvSpPr txBox="1"/>
          <p:nvPr/>
        </p:nvSpPr>
        <p:spPr>
          <a:xfrm>
            <a:off x="246593" y="1735558"/>
            <a:ext cx="2044169" cy="246221"/>
          </a:xfrm>
          <a:prstGeom prst="rect">
            <a:avLst/>
          </a:prstGeom>
          <a:noFill/>
        </p:spPr>
        <p:txBody>
          <a:bodyPr wrap="square">
            <a:spAutoFit/>
          </a:bodyPr>
          <a:lstStyle/>
          <a:p>
            <a:r>
              <a:rPr lang="de-DE" sz="1000" b="1" dirty="0" err="1">
                <a:latin typeface="Pangolin" panose="00000500000000000000" pitchFamily="2" charset="0"/>
              </a:rPr>
              <a:t>Calculating</a:t>
            </a:r>
            <a:r>
              <a:rPr lang="de-DE" sz="1000" b="1" dirty="0">
                <a:latin typeface="Pangolin" panose="00000500000000000000" pitchFamily="2" charset="0"/>
              </a:rPr>
              <a:t> </a:t>
            </a:r>
            <a:r>
              <a:rPr lang="de-DE" sz="1000" b="1" dirty="0" err="1">
                <a:latin typeface="Pangolin" panose="00000500000000000000" pitchFamily="2" charset="0"/>
              </a:rPr>
              <a:t>the</a:t>
            </a:r>
            <a:r>
              <a:rPr lang="de-DE" sz="1000" b="1" dirty="0">
                <a:latin typeface="Pangolin" panose="00000500000000000000" pitchFamily="2" charset="0"/>
              </a:rPr>
              <a:t> MEDIAN:</a:t>
            </a:r>
            <a:endParaRPr lang="de-AT" sz="1000" b="1" dirty="0">
              <a:solidFill>
                <a:schemeClr val="tx1"/>
              </a:solidFill>
              <a:latin typeface="Pangolin" panose="00000500000000000000" pitchFamily="2" charset="0"/>
            </a:endParaRPr>
          </a:p>
        </p:txBody>
      </p:sp>
      <p:sp>
        <p:nvSpPr>
          <p:cNvPr id="44" name="Ellipse 43">
            <a:extLst>
              <a:ext uri="{FF2B5EF4-FFF2-40B4-BE49-F238E27FC236}">
                <a16:creationId xmlns:a16="http://schemas.microsoft.com/office/drawing/2014/main" id="{5345483F-97C5-4934-AC7B-D7E84932D030}"/>
              </a:ext>
              <a:ext uri="{C183D7F6-B498-43B3-948B-1728B52AA6E4}">
                <adec:decorative xmlns:adec="http://schemas.microsoft.com/office/drawing/2017/decorative" val="1"/>
              </a:ext>
            </a:extLst>
          </p:cNvPr>
          <p:cNvSpPr/>
          <p:nvPr/>
        </p:nvSpPr>
        <p:spPr>
          <a:xfrm>
            <a:off x="83204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5" name="Ellipse 44">
            <a:extLst>
              <a:ext uri="{FF2B5EF4-FFF2-40B4-BE49-F238E27FC236}">
                <a16:creationId xmlns:a16="http://schemas.microsoft.com/office/drawing/2014/main" id="{0C6C14B0-D150-4EC8-BF8B-3D6D1820214F}"/>
              </a:ext>
              <a:ext uri="{C183D7F6-B498-43B3-948B-1728B52AA6E4}">
                <adec:decorative xmlns:adec="http://schemas.microsoft.com/office/drawing/2017/decorative" val="1"/>
              </a:ext>
            </a:extLst>
          </p:cNvPr>
          <p:cNvSpPr/>
          <p:nvPr/>
        </p:nvSpPr>
        <p:spPr>
          <a:xfrm>
            <a:off x="1160585"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6" name="Ellipse 45">
            <a:extLst>
              <a:ext uri="{FF2B5EF4-FFF2-40B4-BE49-F238E27FC236}">
                <a16:creationId xmlns:a16="http://schemas.microsoft.com/office/drawing/2014/main" id="{E361C4E2-C4A2-4CC9-B0D5-98352409F4C5}"/>
              </a:ext>
              <a:ext uri="{C183D7F6-B498-43B3-948B-1728B52AA6E4}">
                <adec:decorative xmlns:adec="http://schemas.microsoft.com/office/drawing/2017/decorative" val="1"/>
              </a:ext>
            </a:extLst>
          </p:cNvPr>
          <p:cNvSpPr/>
          <p:nvPr/>
        </p:nvSpPr>
        <p:spPr>
          <a:xfrm>
            <a:off x="2446616"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7" name="Ellipse 46">
            <a:extLst>
              <a:ext uri="{FF2B5EF4-FFF2-40B4-BE49-F238E27FC236}">
                <a16:creationId xmlns:a16="http://schemas.microsoft.com/office/drawing/2014/main" id="{7AC632BB-BAFD-4CB6-8A1A-1069A9849752}"/>
              </a:ext>
              <a:ext uri="{C183D7F6-B498-43B3-948B-1728B52AA6E4}">
                <adec:decorative xmlns:adec="http://schemas.microsoft.com/office/drawing/2017/decorative" val="1"/>
              </a:ext>
            </a:extLst>
          </p:cNvPr>
          <p:cNvSpPr/>
          <p:nvPr/>
        </p:nvSpPr>
        <p:spPr>
          <a:xfrm>
            <a:off x="2780302"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8" name="Ellipse 47">
            <a:extLst>
              <a:ext uri="{FF2B5EF4-FFF2-40B4-BE49-F238E27FC236}">
                <a16:creationId xmlns:a16="http://schemas.microsoft.com/office/drawing/2014/main" id="{9E77062D-38F4-4F20-B1C6-7AAD0B9B16C9}"/>
              </a:ext>
              <a:ext uri="{C183D7F6-B498-43B3-948B-1728B52AA6E4}">
                <adec:decorative xmlns:adec="http://schemas.microsoft.com/office/drawing/2017/decorative" val="1"/>
              </a:ext>
            </a:extLst>
          </p:cNvPr>
          <p:cNvSpPr/>
          <p:nvPr/>
        </p:nvSpPr>
        <p:spPr>
          <a:xfrm>
            <a:off x="311398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D5B06E66-ED7D-4F58-B146-80E41C77A880}"/>
              </a:ext>
              <a:ext uri="{C183D7F6-B498-43B3-948B-1728B52AA6E4}">
                <adec:decorative xmlns:adec="http://schemas.microsoft.com/office/drawing/2017/decorative" val="1"/>
              </a:ext>
            </a:extLst>
          </p:cNvPr>
          <p:cNvSpPr/>
          <p:nvPr/>
        </p:nvSpPr>
        <p:spPr>
          <a:xfrm>
            <a:off x="1573577" y="2037081"/>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51" name="Textfeld 50">
            <a:extLst>
              <a:ext uri="{FF2B5EF4-FFF2-40B4-BE49-F238E27FC236}">
                <a16:creationId xmlns:a16="http://schemas.microsoft.com/office/drawing/2014/main" id="{2EA3BA06-DED4-4397-806A-C175F9AFFD4C}"/>
              </a:ext>
              <a:ext uri="{C183D7F6-B498-43B3-948B-1728B52AA6E4}">
                <adec:decorative xmlns:adec="http://schemas.microsoft.com/office/drawing/2017/decorative" val="1"/>
              </a:ext>
            </a:extLst>
          </p:cNvPr>
          <p:cNvSpPr txBox="1"/>
          <p:nvPr/>
        </p:nvSpPr>
        <p:spPr>
          <a:xfrm>
            <a:off x="795337" y="2099710"/>
            <a:ext cx="365248" cy="246221"/>
          </a:xfrm>
          <a:prstGeom prst="rect">
            <a:avLst/>
          </a:prstGeom>
          <a:noFill/>
        </p:spPr>
        <p:txBody>
          <a:bodyPr wrap="square">
            <a:spAutoFit/>
          </a:bodyPr>
          <a:lstStyle/>
          <a:p>
            <a:pPr algn="ctr"/>
            <a:r>
              <a:rPr lang="de-DE" sz="1000" dirty="0">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114" name="Ellipse 113">
            <a:extLst>
              <a:ext uri="{FF2B5EF4-FFF2-40B4-BE49-F238E27FC236}">
                <a16:creationId xmlns:a16="http://schemas.microsoft.com/office/drawing/2014/main" id="{C379DE85-432B-4A87-9DBE-7C08E3A58F44}"/>
              </a:ext>
              <a:ext uri="{C183D7F6-B498-43B3-948B-1728B52AA6E4}">
                <adec:decorative xmlns:adec="http://schemas.microsoft.com/office/drawing/2017/decorative" val="1"/>
              </a:ext>
            </a:extLst>
          </p:cNvPr>
          <p:cNvSpPr/>
          <p:nvPr/>
        </p:nvSpPr>
        <p:spPr>
          <a:xfrm>
            <a:off x="1654302" y="2069442"/>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F10A3971-CCA0-4953-ADD2-D48692477C12}"/>
              </a:ext>
              <a:ext uri="{C183D7F6-B498-43B3-948B-1728B52AA6E4}">
                <adec:decorative xmlns:adec="http://schemas.microsoft.com/office/drawing/2017/decorative" val="1"/>
              </a:ext>
            </a:extLst>
          </p:cNvPr>
          <p:cNvSpPr txBox="1"/>
          <p:nvPr/>
        </p:nvSpPr>
        <p:spPr>
          <a:xfrm>
            <a:off x="1138648" y="2099710"/>
            <a:ext cx="365248" cy="246221"/>
          </a:xfrm>
          <a:prstGeom prst="rect">
            <a:avLst/>
          </a:prstGeom>
          <a:noFill/>
        </p:spPr>
        <p:txBody>
          <a:bodyPr wrap="square">
            <a:spAutoFit/>
          </a:bodyPr>
          <a:lstStyle/>
          <a:p>
            <a:pPr algn="ctr"/>
            <a:r>
              <a:rPr lang="de-DE" sz="1000" dirty="0">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53" name="Textfeld 52">
            <a:extLst>
              <a:ext uri="{FF2B5EF4-FFF2-40B4-BE49-F238E27FC236}">
                <a16:creationId xmlns:a16="http://schemas.microsoft.com/office/drawing/2014/main" id="{C1F3995A-21AD-48E9-A090-DC3F67B36585}"/>
              </a:ext>
              <a:ext uri="{C183D7F6-B498-43B3-948B-1728B52AA6E4}">
                <adec:decorative xmlns:adec="http://schemas.microsoft.com/office/drawing/2017/decorative" val="1"/>
              </a:ext>
            </a:extLst>
          </p:cNvPr>
          <p:cNvSpPr txBox="1"/>
          <p:nvPr/>
        </p:nvSpPr>
        <p:spPr>
          <a:xfrm>
            <a:off x="1609366" y="2099710"/>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4" name="Textfeld 53">
            <a:extLst>
              <a:ext uri="{FF2B5EF4-FFF2-40B4-BE49-F238E27FC236}">
                <a16:creationId xmlns:a16="http://schemas.microsoft.com/office/drawing/2014/main" id="{19CE1862-F3B6-4A80-B4B2-64C8EB64ECE3}"/>
              </a:ext>
              <a:ext uri="{C183D7F6-B498-43B3-948B-1728B52AA6E4}">
                <adec:decorative xmlns:adec="http://schemas.microsoft.com/office/drawing/2017/decorative" val="1"/>
              </a:ext>
            </a:extLst>
          </p:cNvPr>
          <p:cNvSpPr txBox="1"/>
          <p:nvPr/>
        </p:nvSpPr>
        <p:spPr>
          <a:xfrm>
            <a:off x="2414560" y="2099710"/>
            <a:ext cx="365248" cy="246221"/>
          </a:xfrm>
          <a:prstGeom prst="rect">
            <a:avLst/>
          </a:prstGeom>
          <a:noFill/>
        </p:spPr>
        <p:txBody>
          <a:bodyPr wrap="square">
            <a:spAutoFit/>
          </a:bodyPr>
          <a:lstStyle/>
          <a:p>
            <a:pPr algn="ctr"/>
            <a:r>
              <a:rPr lang="de-DE" sz="1000" dirty="0">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5" name="Textfeld 54">
            <a:extLst>
              <a:ext uri="{FF2B5EF4-FFF2-40B4-BE49-F238E27FC236}">
                <a16:creationId xmlns:a16="http://schemas.microsoft.com/office/drawing/2014/main" id="{5BAD4677-6885-4F59-8998-1D25301059BA}"/>
              </a:ext>
              <a:ext uri="{C183D7F6-B498-43B3-948B-1728B52AA6E4}">
                <adec:decorative xmlns:adec="http://schemas.microsoft.com/office/drawing/2017/decorative" val="1"/>
              </a:ext>
            </a:extLst>
          </p:cNvPr>
          <p:cNvSpPr txBox="1"/>
          <p:nvPr/>
        </p:nvSpPr>
        <p:spPr>
          <a:xfrm>
            <a:off x="2753899" y="2099710"/>
            <a:ext cx="365248" cy="246221"/>
          </a:xfrm>
          <a:prstGeom prst="rect">
            <a:avLst/>
          </a:prstGeom>
          <a:noFill/>
        </p:spPr>
        <p:txBody>
          <a:bodyPr wrap="square">
            <a:spAutoFit/>
          </a:bodyPr>
          <a:lstStyle/>
          <a:p>
            <a:pPr algn="ctr"/>
            <a:r>
              <a:rPr lang="de-DE" sz="1000" dirty="0">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6" name="Textfeld 55">
            <a:extLst>
              <a:ext uri="{FF2B5EF4-FFF2-40B4-BE49-F238E27FC236}">
                <a16:creationId xmlns:a16="http://schemas.microsoft.com/office/drawing/2014/main" id="{75E62F3C-7E76-4FB4-9401-B8CB0CCC4D4A}"/>
              </a:ext>
              <a:ext uri="{C183D7F6-B498-43B3-948B-1728B52AA6E4}">
                <adec:decorative xmlns:adec="http://schemas.microsoft.com/office/drawing/2017/decorative" val="1"/>
              </a:ext>
            </a:extLst>
          </p:cNvPr>
          <p:cNvSpPr txBox="1"/>
          <p:nvPr/>
        </p:nvSpPr>
        <p:spPr>
          <a:xfrm>
            <a:off x="3083292" y="2099710"/>
            <a:ext cx="365248" cy="246221"/>
          </a:xfrm>
          <a:prstGeom prst="rect">
            <a:avLst/>
          </a:prstGeom>
          <a:noFill/>
        </p:spPr>
        <p:txBody>
          <a:bodyPr wrap="square">
            <a:spAutoFit/>
          </a:bodyPr>
          <a:lstStyle/>
          <a:p>
            <a:pPr algn="ctr"/>
            <a:r>
              <a:rPr lang="de-DE" sz="1000" dirty="0">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7" name="Textfeld 56">
            <a:extLst>
              <a:ext uri="{FF2B5EF4-FFF2-40B4-BE49-F238E27FC236}">
                <a16:creationId xmlns:a16="http://schemas.microsoft.com/office/drawing/2014/main" id="{2233EED3-C61F-4A4C-A420-46441C64BAF4}"/>
              </a:ext>
              <a:ext uri="{C183D7F6-B498-43B3-948B-1728B52AA6E4}">
                <adec:decorative xmlns:adec="http://schemas.microsoft.com/office/drawing/2017/decorative" val="1"/>
              </a:ext>
            </a:extLst>
          </p:cNvPr>
          <p:cNvSpPr txBox="1"/>
          <p:nvPr/>
        </p:nvSpPr>
        <p:spPr>
          <a:xfrm>
            <a:off x="246593" y="2836624"/>
            <a:ext cx="2044169" cy="246221"/>
          </a:xfrm>
          <a:prstGeom prst="rect">
            <a:avLst/>
          </a:prstGeom>
          <a:noFill/>
        </p:spPr>
        <p:txBody>
          <a:bodyPr wrap="square">
            <a:spAutoFit/>
          </a:bodyPr>
          <a:lstStyle/>
          <a:p>
            <a:r>
              <a:rPr lang="de-DE" sz="1000" b="1" dirty="0" err="1">
                <a:latin typeface="Pangolin" panose="00000500000000000000" pitchFamily="2" charset="0"/>
              </a:rPr>
              <a:t>Calculating</a:t>
            </a:r>
            <a:r>
              <a:rPr lang="de-DE" sz="1000" b="1" dirty="0">
                <a:latin typeface="Pangolin" panose="00000500000000000000" pitchFamily="2" charset="0"/>
              </a:rPr>
              <a:t> </a:t>
            </a:r>
            <a:r>
              <a:rPr lang="de-DE" sz="1000" b="1" dirty="0" err="1">
                <a:latin typeface="Pangolin" panose="00000500000000000000" pitchFamily="2" charset="0"/>
              </a:rPr>
              <a:t>the</a:t>
            </a:r>
            <a:r>
              <a:rPr lang="de-DE" sz="1000" b="1" dirty="0">
                <a:latin typeface="Pangolin" panose="00000500000000000000" pitchFamily="2" charset="0"/>
              </a:rPr>
              <a:t> MODE:</a:t>
            </a:r>
            <a:endParaRPr lang="de-AT" sz="1000" b="1" dirty="0">
              <a:solidFill>
                <a:schemeClr val="tx1"/>
              </a:solidFill>
              <a:latin typeface="Pangolin" panose="00000500000000000000" pitchFamily="2" charset="0"/>
            </a:endParaRPr>
          </a:p>
        </p:txBody>
      </p:sp>
      <p:sp>
        <p:nvSpPr>
          <p:cNvPr id="58" name="Textfeld 57">
            <a:extLst>
              <a:ext uri="{FF2B5EF4-FFF2-40B4-BE49-F238E27FC236}">
                <a16:creationId xmlns:a16="http://schemas.microsoft.com/office/drawing/2014/main" id="{6FDD0D5B-A9FB-4408-93CD-F723436C086B}"/>
              </a:ext>
              <a:ext uri="{C183D7F6-B498-43B3-948B-1728B52AA6E4}">
                <adec:decorative xmlns:adec="http://schemas.microsoft.com/office/drawing/2017/decorative" val="1"/>
              </a:ext>
            </a:extLst>
          </p:cNvPr>
          <p:cNvSpPr txBox="1"/>
          <p:nvPr/>
        </p:nvSpPr>
        <p:spPr>
          <a:xfrm>
            <a:off x="413285" y="3110097"/>
            <a:ext cx="1877478" cy="246221"/>
          </a:xfrm>
          <a:prstGeom prst="rect">
            <a:avLst/>
          </a:prstGeom>
          <a:noFill/>
        </p:spPr>
        <p:txBody>
          <a:bodyPr wrap="square">
            <a:spAutoFit/>
          </a:bodyPr>
          <a:lstStyle/>
          <a:p>
            <a:r>
              <a:rPr lang="de-DE" sz="1000" dirty="0">
                <a:latin typeface="Pangolin" panose="00000500000000000000" pitchFamily="2" charset="0"/>
              </a:rPr>
              <a:t>45, 50, 55, 57, 63, 70, 65, 75</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296FDF6C-8E13-49CC-BA9A-7D10C5AC18A5}"/>
              </a:ext>
              <a:ext uri="{C183D7F6-B498-43B3-948B-1728B52AA6E4}">
                <adec:decorative xmlns:adec="http://schemas.microsoft.com/office/drawing/2017/decorative" val="1"/>
              </a:ext>
            </a:extLst>
          </p:cNvPr>
          <p:cNvSpPr txBox="1"/>
          <p:nvPr/>
        </p:nvSpPr>
        <p:spPr>
          <a:xfrm>
            <a:off x="2311930" y="3044763"/>
            <a:ext cx="1877478" cy="400110"/>
          </a:xfrm>
          <a:prstGeom prst="rect">
            <a:avLst/>
          </a:prstGeom>
          <a:noFill/>
        </p:spPr>
        <p:txBody>
          <a:bodyPr wrap="square">
            <a:spAutoFit/>
          </a:bodyPr>
          <a:lstStyle/>
          <a:p>
            <a:r>
              <a:rPr lang="de-DE" sz="1000" dirty="0" err="1">
                <a:latin typeface="Pangolin" panose="00000500000000000000" pitchFamily="2" charset="0"/>
              </a:rPr>
              <a:t>Each</a:t>
            </a:r>
            <a:r>
              <a:rPr lang="de-DE" sz="1000" dirty="0">
                <a:latin typeface="Pangolin" panose="00000500000000000000" pitchFamily="2" charset="0"/>
              </a:rPr>
              <a:t> </a:t>
            </a:r>
            <a:r>
              <a:rPr lang="de-DE" sz="1000" dirty="0" err="1">
                <a:latin typeface="Pangolin" panose="00000500000000000000" pitchFamily="2" charset="0"/>
              </a:rPr>
              <a:t>value</a:t>
            </a:r>
            <a:r>
              <a:rPr lang="de-DE" sz="1000" dirty="0">
                <a:latin typeface="Pangolin" panose="00000500000000000000" pitchFamily="2" charset="0"/>
              </a:rPr>
              <a:t> </a:t>
            </a:r>
            <a:r>
              <a:rPr lang="de-DE" sz="1000" dirty="0" err="1">
                <a:latin typeface="Pangolin" panose="00000500000000000000" pitchFamily="2" charset="0"/>
              </a:rPr>
              <a:t>only</a:t>
            </a:r>
            <a:r>
              <a:rPr lang="de-DE" sz="1000" dirty="0">
                <a:latin typeface="Pangolin" panose="00000500000000000000" pitchFamily="2" charset="0"/>
              </a:rPr>
              <a:t> </a:t>
            </a:r>
            <a:r>
              <a:rPr lang="de-DE" sz="1000" dirty="0" err="1">
                <a:latin typeface="Pangolin" panose="00000500000000000000" pitchFamily="2" charset="0"/>
              </a:rPr>
              <a:t>exists</a:t>
            </a:r>
            <a:r>
              <a:rPr lang="de-DE" sz="1000" dirty="0">
                <a:latin typeface="Pangolin" panose="00000500000000000000" pitchFamily="2" charset="0"/>
              </a:rPr>
              <a:t> </a:t>
            </a:r>
            <a:r>
              <a:rPr lang="de-DE" sz="1000" dirty="0" err="1">
                <a:latin typeface="Pangolin" panose="00000500000000000000" pitchFamily="2" charset="0"/>
              </a:rPr>
              <a:t>once</a:t>
            </a:r>
            <a:r>
              <a:rPr lang="de-DE" sz="1000" dirty="0">
                <a:latin typeface="Pangolin" panose="00000500000000000000" pitchFamily="2" charset="0"/>
              </a:rPr>
              <a:t> - </a:t>
            </a:r>
            <a:r>
              <a:rPr lang="de-DE" sz="1000" dirty="0" err="1">
                <a:highlight>
                  <a:srgbClr val="C0C0C0"/>
                </a:highlight>
                <a:latin typeface="Pangolin" panose="00000500000000000000" pitchFamily="2" charset="0"/>
              </a:rPr>
              <a:t>there</a:t>
            </a:r>
            <a:r>
              <a:rPr lang="de-DE" sz="1000" dirty="0">
                <a:highlight>
                  <a:srgbClr val="C0C0C0"/>
                </a:highlight>
                <a:latin typeface="Pangolin" panose="00000500000000000000" pitchFamily="2" charset="0"/>
              </a:rPr>
              <a:t> </a:t>
            </a:r>
            <a:r>
              <a:rPr lang="de-DE" sz="1000" dirty="0" err="1">
                <a:highlight>
                  <a:srgbClr val="C0C0C0"/>
                </a:highlight>
                <a:latin typeface="Pangolin" panose="00000500000000000000" pitchFamily="2" charset="0"/>
              </a:rPr>
              <a:t>is</a:t>
            </a:r>
            <a:r>
              <a:rPr lang="de-DE" sz="1000" dirty="0">
                <a:highlight>
                  <a:srgbClr val="C0C0C0"/>
                </a:highlight>
                <a:latin typeface="Pangolin" panose="00000500000000000000" pitchFamily="2" charset="0"/>
              </a:rPr>
              <a:t> </a:t>
            </a:r>
            <a:r>
              <a:rPr lang="de-DE" sz="1000" dirty="0" err="1">
                <a:highlight>
                  <a:srgbClr val="C0C0C0"/>
                </a:highlight>
                <a:latin typeface="Pangolin" panose="00000500000000000000" pitchFamily="2" charset="0"/>
              </a:rPr>
              <a:t>no</a:t>
            </a:r>
            <a:r>
              <a:rPr lang="de-DE" sz="1000" dirty="0">
                <a:highlight>
                  <a:srgbClr val="C0C0C0"/>
                </a:highlight>
                <a:latin typeface="Pangolin" panose="00000500000000000000" pitchFamily="2" charset="0"/>
              </a:rPr>
              <a:t> </a:t>
            </a:r>
            <a:r>
              <a:rPr lang="de-DE" sz="1000" dirty="0" err="1">
                <a:highlight>
                  <a:srgbClr val="C0C0C0"/>
                </a:highlight>
                <a:latin typeface="Pangolin" panose="00000500000000000000" pitchFamily="2" charset="0"/>
              </a:rPr>
              <a:t>mode</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192FD8BA-527E-41AE-BEE4-0E1368CB8971}"/>
              </a:ext>
              <a:ext uri="{C183D7F6-B498-43B3-948B-1728B52AA6E4}">
                <adec:decorative xmlns:adec="http://schemas.microsoft.com/office/drawing/2017/decorative" val="1"/>
              </a:ext>
            </a:extLst>
          </p:cNvPr>
          <p:cNvSpPr txBox="1"/>
          <p:nvPr/>
        </p:nvSpPr>
        <p:spPr>
          <a:xfrm>
            <a:off x="413284" y="2390945"/>
            <a:ext cx="3887253" cy="369332"/>
          </a:xfrm>
          <a:prstGeom prst="rect">
            <a:avLst/>
          </a:prstGeom>
          <a:noFill/>
        </p:spPr>
        <p:txBody>
          <a:bodyPr wrap="square">
            <a:spAutoFit/>
          </a:bodyPr>
          <a:lstStyle/>
          <a:p>
            <a:r>
              <a:rPr lang="de-DE" sz="900" dirty="0" err="1">
                <a:latin typeface="Pangolin" panose="00000500000000000000" pitchFamily="2" charset="0"/>
              </a:rPr>
              <a:t>If</a:t>
            </a:r>
            <a:r>
              <a:rPr lang="de-DE" sz="900" dirty="0">
                <a:latin typeface="Pangolin" panose="00000500000000000000" pitchFamily="2" charset="0"/>
              </a:rPr>
              <a:t> </a:t>
            </a:r>
            <a:r>
              <a:rPr lang="de-DE" sz="900" dirty="0" err="1">
                <a:latin typeface="Pangolin" panose="00000500000000000000" pitchFamily="2" charset="0"/>
              </a:rPr>
              <a:t>there</a:t>
            </a:r>
            <a:r>
              <a:rPr lang="de-DE" sz="900" dirty="0">
                <a:latin typeface="Pangolin" panose="00000500000000000000" pitchFamily="2" charset="0"/>
              </a:rPr>
              <a:t> </a:t>
            </a:r>
            <a:r>
              <a:rPr lang="de-DE" sz="900" dirty="0" err="1">
                <a:latin typeface="Pangolin" panose="00000500000000000000" pitchFamily="2" charset="0"/>
              </a:rPr>
              <a:t>are</a:t>
            </a:r>
            <a:r>
              <a:rPr lang="de-DE" sz="900" dirty="0">
                <a:latin typeface="Pangolin" panose="00000500000000000000" pitchFamily="2" charset="0"/>
              </a:rPr>
              <a:t> </a:t>
            </a:r>
            <a:r>
              <a:rPr lang="de-DE" sz="900" dirty="0" err="1">
                <a:latin typeface="Pangolin" panose="00000500000000000000" pitchFamily="2" charset="0"/>
              </a:rPr>
              <a:t>two</a:t>
            </a:r>
            <a:r>
              <a:rPr lang="de-DE" sz="900" dirty="0">
                <a:latin typeface="Pangolin" panose="00000500000000000000" pitchFamily="2" charset="0"/>
              </a:rPr>
              <a:t> </a:t>
            </a:r>
            <a:r>
              <a:rPr lang="de-DE" sz="900" dirty="0" err="1">
                <a:latin typeface="Pangolin" panose="00000500000000000000" pitchFamily="2" charset="0"/>
              </a:rPr>
              <a:t>central</a:t>
            </a:r>
            <a:r>
              <a:rPr lang="de-DE" sz="900" dirty="0">
                <a:latin typeface="Pangolin" panose="00000500000000000000" pitchFamily="2" charset="0"/>
              </a:rPr>
              <a:t> </a:t>
            </a:r>
            <a:r>
              <a:rPr lang="de-DE" sz="900" dirty="0" err="1">
                <a:latin typeface="Pangolin" panose="00000500000000000000" pitchFamily="2" charset="0"/>
              </a:rPr>
              <a:t>values</a:t>
            </a:r>
            <a:r>
              <a:rPr lang="de-DE" sz="900" dirty="0">
                <a:latin typeface="Pangolin" panose="00000500000000000000" pitchFamily="2" charset="0"/>
              </a:rPr>
              <a:t>, </a:t>
            </a:r>
            <a:r>
              <a:rPr lang="de-DE" sz="900" dirty="0" err="1">
                <a:latin typeface="Pangolin" panose="00000500000000000000" pitchFamily="2" charset="0"/>
              </a:rPr>
              <a:t>the</a:t>
            </a:r>
            <a:r>
              <a:rPr lang="de-DE" sz="900" dirty="0">
                <a:latin typeface="Pangolin" panose="00000500000000000000" pitchFamily="2" charset="0"/>
              </a:rPr>
              <a:t> </a:t>
            </a:r>
            <a:r>
              <a:rPr lang="de-DE" sz="900" dirty="0" err="1">
                <a:latin typeface="Pangolin" panose="00000500000000000000" pitchFamily="2" charset="0"/>
              </a:rPr>
              <a:t>mean</a:t>
            </a:r>
            <a:r>
              <a:rPr lang="de-DE" sz="900" dirty="0">
                <a:latin typeface="Pangolin" panose="00000500000000000000" pitchFamily="2" charset="0"/>
              </a:rPr>
              <a:t> </a:t>
            </a:r>
            <a:r>
              <a:rPr lang="de-DE" sz="900" dirty="0" err="1">
                <a:latin typeface="Pangolin" panose="00000500000000000000" pitchFamily="2" charset="0"/>
              </a:rPr>
              <a:t>of</a:t>
            </a:r>
            <a:r>
              <a:rPr lang="de-DE" sz="900" dirty="0">
                <a:latin typeface="Pangolin" panose="00000500000000000000" pitchFamily="2" charset="0"/>
              </a:rPr>
              <a:t> </a:t>
            </a:r>
            <a:r>
              <a:rPr lang="de-DE" sz="900" dirty="0" err="1">
                <a:latin typeface="Pangolin" panose="00000500000000000000" pitchFamily="2" charset="0"/>
              </a:rPr>
              <a:t>the</a:t>
            </a:r>
            <a:r>
              <a:rPr lang="de-DE" sz="900" dirty="0">
                <a:latin typeface="Pangolin" panose="00000500000000000000" pitchFamily="2" charset="0"/>
              </a:rPr>
              <a:t> </a:t>
            </a:r>
            <a:r>
              <a:rPr lang="de-DE" sz="900" dirty="0" err="1">
                <a:latin typeface="Pangolin" panose="00000500000000000000" pitchFamily="2" charset="0"/>
              </a:rPr>
              <a:t>two</a:t>
            </a:r>
            <a:r>
              <a:rPr lang="de-DE" sz="900" dirty="0">
                <a:latin typeface="Pangolin" panose="00000500000000000000" pitchFamily="2" charset="0"/>
              </a:rPr>
              <a:t> </a:t>
            </a:r>
            <a:r>
              <a:rPr lang="de-DE" sz="900" dirty="0" err="1">
                <a:latin typeface="Pangolin" panose="00000500000000000000" pitchFamily="2" charset="0"/>
              </a:rPr>
              <a:t>values</a:t>
            </a:r>
            <a:r>
              <a:rPr lang="de-DE" sz="900" dirty="0">
                <a:latin typeface="Pangolin" panose="00000500000000000000" pitchFamily="2" charset="0"/>
              </a:rPr>
              <a:t> </a:t>
            </a:r>
            <a:r>
              <a:rPr lang="de-DE" sz="900" dirty="0" err="1">
                <a:latin typeface="Pangolin" panose="00000500000000000000" pitchFamily="2" charset="0"/>
              </a:rPr>
              <a:t>is</a:t>
            </a:r>
            <a:r>
              <a:rPr lang="de-DE" sz="900" dirty="0">
                <a:latin typeface="Pangolin" panose="00000500000000000000" pitchFamily="2" charset="0"/>
              </a:rPr>
              <a:t> </a:t>
            </a:r>
            <a:r>
              <a:rPr lang="de-DE" sz="900" dirty="0" err="1">
                <a:latin typeface="Pangolin" panose="00000500000000000000" pitchFamily="2" charset="0"/>
              </a:rPr>
              <a:t>the</a:t>
            </a:r>
            <a:r>
              <a:rPr lang="de-DE" sz="900" dirty="0">
                <a:latin typeface="Pangolin" panose="00000500000000000000" pitchFamily="2" charset="0"/>
              </a:rPr>
              <a:t> median:</a:t>
            </a:r>
            <a:br>
              <a:rPr lang="de-DE" sz="900" dirty="0">
                <a:latin typeface="Pangolin" panose="00000500000000000000" pitchFamily="2" charset="0"/>
              </a:rPr>
            </a:br>
            <a:r>
              <a:rPr lang="de-DE" sz="900" dirty="0">
                <a:latin typeface="Pangolin" panose="00000500000000000000" pitchFamily="2" charset="0"/>
              </a:rPr>
              <a:t>(57+63)/2 = </a:t>
            </a:r>
            <a:r>
              <a:rPr lang="de-DE" sz="900" dirty="0">
                <a:highlight>
                  <a:srgbClr val="C0C0C0"/>
                </a:highlight>
                <a:latin typeface="Pangolin" panose="00000500000000000000" pitchFamily="2" charset="0"/>
              </a:rPr>
              <a:t>60bpm</a:t>
            </a:r>
            <a:r>
              <a:rPr lang="de-DE" sz="900" dirty="0">
                <a:latin typeface="Pangolin" panose="00000500000000000000" pitchFamily="2" charset="0"/>
              </a:rPr>
              <a:t>) </a:t>
            </a:r>
            <a:endParaRPr lang="de-AT" sz="900" dirty="0">
              <a:solidFill>
                <a:schemeClr val="tx1"/>
              </a:solidFill>
              <a:latin typeface="Pangolin" panose="00000500000000000000" pitchFamily="2" charset="0"/>
            </a:endParaRPr>
          </a:p>
        </p:txBody>
      </p:sp>
      <p:sp>
        <p:nvSpPr>
          <p:cNvPr id="61" name="Textfeld 60">
            <a:extLst>
              <a:ext uri="{FF2B5EF4-FFF2-40B4-BE49-F238E27FC236}">
                <a16:creationId xmlns:a16="http://schemas.microsoft.com/office/drawing/2014/main" id="{60D19927-1D76-44D9-AA1A-1AF318E1AFA0}"/>
              </a:ext>
              <a:ext uri="{C183D7F6-B498-43B3-948B-1728B52AA6E4}">
                <adec:decorative xmlns:adec="http://schemas.microsoft.com/office/drawing/2017/decorative" val="1"/>
              </a:ext>
            </a:extLst>
          </p:cNvPr>
          <p:cNvSpPr txBox="1"/>
          <p:nvPr/>
        </p:nvSpPr>
        <p:spPr>
          <a:xfrm>
            <a:off x="246593" y="4848170"/>
            <a:ext cx="2044169" cy="246221"/>
          </a:xfrm>
          <a:prstGeom prst="rect">
            <a:avLst/>
          </a:prstGeom>
          <a:noFill/>
        </p:spPr>
        <p:txBody>
          <a:bodyPr wrap="square">
            <a:spAutoFit/>
          </a:bodyPr>
          <a:lstStyle/>
          <a:p>
            <a:r>
              <a:rPr lang="de-DE" sz="1000" b="1" dirty="0" err="1">
                <a:latin typeface="Pangolin" panose="00000500000000000000" pitchFamily="2" charset="0"/>
              </a:rPr>
              <a:t>Calculating</a:t>
            </a:r>
            <a:r>
              <a:rPr lang="de-DE" sz="1000" b="1" dirty="0">
                <a:latin typeface="Pangolin" panose="00000500000000000000" pitchFamily="2" charset="0"/>
              </a:rPr>
              <a:t> </a:t>
            </a:r>
            <a:r>
              <a:rPr lang="de-DE" sz="1000" b="1" dirty="0" err="1">
                <a:latin typeface="Pangolin" panose="00000500000000000000" pitchFamily="2" charset="0"/>
              </a:rPr>
              <a:t>the</a:t>
            </a:r>
            <a:r>
              <a:rPr lang="de-DE" sz="1000" b="1" dirty="0">
                <a:latin typeface="Pangolin" panose="00000500000000000000" pitchFamily="2" charset="0"/>
              </a:rPr>
              <a:t> MEDIAN:</a:t>
            </a:r>
            <a:endParaRPr lang="de-AT" sz="1000" b="1" dirty="0">
              <a:solidFill>
                <a:schemeClr val="tx1"/>
              </a:solidFill>
              <a:latin typeface="Pangolin" panose="00000500000000000000" pitchFamily="2" charset="0"/>
            </a:endParaRPr>
          </a:p>
        </p:txBody>
      </p:sp>
      <p:sp>
        <p:nvSpPr>
          <p:cNvPr id="63" name="Ellipse 62">
            <a:extLst>
              <a:ext uri="{FF2B5EF4-FFF2-40B4-BE49-F238E27FC236}">
                <a16:creationId xmlns:a16="http://schemas.microsoft.com/office/drawing/2014/main" id="{7110C887-D8AD-4BA8-B020-A5E47AA1BC21}"/>
              </a:ext>
              <a:ext uri="{C183D7F6-B498-43B3-948B-1728B52AA6E4}">
                <adec:decorative xmlns:adec="http://schemas.microsoft.com/office/drawing/2017/decorative" val="1"/>
              </a:ext>
            </a:extLst>
          </p:cNvPr>
          <p:cNvSpPr/>
          <p:nvPr/>
        </p:nvSpPr>
        <p:spPr>
          <a:xfrm>
            <a:off x="503511"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4" name="Ellipse 63">
            <a:extLst>
              <a:ext uri="{FF2B5EF4-FFF2-40B4-BE49-F238E27FC236}">
                <a16:creationId xmlns:a16="http://schemas.microsoft.com/office/drawing/2014/main" id="{71C587EA-6E7D-48DC-A9B6-3E9C33D33E93}"/>
              </a:ext>
              <a:ext uri="{C183D7F6-B498-43B3-948B-1728B52AA6E4}">
                <adec:decorative xmlns:adec="http://schemas.microsoft.com/office/drawing/2017/decorative" val="1"/>
              </a:ext>
            </a:extLst>
          </p:cNvPr>
          <p:cNvSpPr/>
          <p:nvPr/>
        </p:nvSpPr>
        <p:spPr>
          <a:xfrm>
            <a:off x="8292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5" name="Ellipse 64">
            <a:extLst>
              <a:ext uri="{FF2B5EF4-FFF2-40B4-BE49-F238E27FC236}">
                <a16:creationId xmlns:a16="http://schemas.microsoft.com/office/drawing/2014/main" id="{8498A403-8206-468C-A774-C27DD71E3890}"/>
              </a:ext>
              <a:ext uri="{C183D7F6-B498-43B3-948B-1728B52AA6E4}">
                <adec:decorative xmlns:adec="http://schemas.microsoft.com/office/drawing/2017/decorative" val="1"/>
              </a:ext>
            </a:extLst>
          </p:cNvPr>
          <p:cNvSpPr/>
          <p:nvPr/>
        </p:nvSpPr>
        <p:spPr>
          <a:xfrm>
            <a:off x="1155045"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7" name="Ellipse 66">
            <a:extLst>
              <a:ext uri="{FF2B5EF4-FFF2-40B4-BE49-F238E27FC236}">
                <a16:creationId xmlns:a16="http://schemas.microsoft.com/office/drawing/2014/main" id="{710B55B9-EB91-4CB8-98A2-E66C0293615B}"/>
              </a:ext>
              <a:ext uri="{C183D7F6-B498-43B3-948B-1728B52AA6E4}">
                <adec:decorative xmlns:adec="http://schemas.microsoft.com/office/drawing/2017/decorative" val="1"/>
              </a:ext>
            </a:extLst>
          </p:cNvPr>
          <p:cNvSpPr/>
          <p:nvPr/>
        </p:nvSpPr>
        <p:spPr>
          <a:xfrm>
            <a:off x="2418092"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8" name="Ellipse 67">
            <a:extLst>
              <a:ext uri="{FF2B5EF4-FFF2-40B4-BE49-F238E27FC236}">
                <a16:creationId xmlns:a16="http://schemas.microsoft.com/office/drawing/2014/main" id="{5040813B-6342-44CE-A4B4-88E58B7FA5F5}"/>
              </a:ext>
              <a:ext uri="{C183D7F6-B498-43B3-948B-1728B52AA6E4}">
                <adec:decorative xmlns:adec="http://schemas.microsoft.com/office/drawing/2017/decorative" val="1"/>
              </a:ext>
            </a:extLst>
          </p:cNvPr>
          <p:cNvSpPr/>
          <p:nvPr/>
        </p:nvSpPr>
        <p:spPr>
          <a:xfrm>
            <a:off x="27517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9" name="Ellipse 68">
            <a:extLst>
              <a:ext uri="{FF2B5EF4-FFF2-40B4-BE49-F238E27FC236}">
                <a16:creationId xmlns:a16="http://schemas.microsoft.com/office/drawing/2014/main" id="{608868C2-1F4B-4C90-AE8D-B1AD61845FCC}"/>
              </a:ext>
              <a:ext uri="{C183D7F6-B498-43B3-948B-1728B52AA6E4}">
                <adec:decorative xmlns:adec="http://schemas.microsoft.com/office/drawing/2017/decorative" val="1"/>
              </a:ext>
            </a:extLst>
          </p:cNvPr>
          <p:cNvSpPr/>
          <p:nvPr/>
        </p:nvSpPr>
        <p:spPr>
          <a:xfrm>
            <a:off x="3085464"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2" name="Textfeld 61">
            <a:extLst>
              <a:ext uri="{FF2B5EF4-FFF2-40B4-BE49-F238E27FC236}">
                <a16:creationId xmlns:a16="http://schemas.microsoft.com/office/drawing/2014/main" id="{C1E369EE-DFAB-4DBA-9A44-CF67ACEF5443}"/>
              </a:ext>
              <a:ext uri="{C183D7F6-B498-43B3-948B-1728B52AA6E4}">
                <adec:decorative xmlns:adec="http://schemas.microsoft.com/office/drawing/2017/decorative" val="1"/>
              </a:ext>
            </a:extLst>
          </p:cNvPr>
          <p:cNvSpPr txBox="1"/>
          <p:nvPr/>
        </p:nvSpPr>
        <p:spPr>
          <a:xfrm>
            <a:off x="466800"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0" name="Textfeld 69">
            <a:extLst>
              <a:ext uri="{FF2B5EF4-FFF2-40B4-BE49-F238E27FC236}">
                <a16:creationId xmlns:a16="http://schemas.microsoft.com/office/drawing/2014/main" id="{0A3DF643-D04B-4C25-8DE6-69AF971B5309}"/>
              </a:ext>
              <a:ext uri="{C183D7F6-B498-43B3-948B-1728B52AA6E4}">
                <adec:decorative xmlns:adec="http://schemas.microsoft.com/office/drawing/2017/decorative" val="1"/>
              </a:ext>
            </a:extLst>
          </p:cNvPr>
          <p:cNvSpPr txBox="1"/>
          <p:nvPr/>
        </p:nvSpPr>
        <p:spPr>
          <a:xfrm>
            <a:off x="795337"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1" name="Textfeld 70">
            <a:extLst>
              <a:ext uri="{FF2B5EF4-FFF2-40B4-BE49-F238E27FC236}">
                <a16:creationId xmlns:a16="http://schemas.microsoft.com/office/drawing/2014/main" id="{811093E6-244E-48F9-B580-BA90B6F5489E}"/>
              </a:ext>
              <a:ext uri="{C183D7F6-B498-43B3-948B-1728B52AA6E4}">
                <adec:decorative xmlns:adec="http://schemas.microsoft.com/office/drawing/2017/decorative" val="1"/>
              </a:ext>
            </a:extLst>
          </p:cNvPr>
          <p:cNvSpPr txBox="1"/>
          <p:nvPr/>
        </p:nvSpPr>
        <p:spPr>
          <a:xfrm>
            <a:off x="1119042" y="5227361"/>
            <a:ext cx="365248" cy="246221"/>
          </a:xfrm>
          <a:prstGeom prst="rect">
            <a:avLst/>
          </a:prstGeom>
          <a:noFill/>
        </p:spPr>
        <p:txBody>
          <a:bodyPr wrap="square">
            <a:spAutoFit/>
          </a:bodyPr>
          <a:lstStyle/>
          <a:p>
            <a:pPr algn="ctr"/>
            <a:r>
              <a:rPr lang="de-DE" sz="1000" dirty="0">
                <a:latin typeface="Pangolin" panose="00000500000000000000" pitchFamily="2" charset="0"/>
              </a:rPr>
              <a:t>10</a:t>
            </a:r>
            <a:endParaRPr lang="de-AT" sz="1000" dirty="0">
              <a:solidFill>
                <a:schemeClr val="tx1"/>
              </a:solidFill>
              <a:latin typeface="Pangolin" panose="00000500000000000000" pitchFamily="2" charset="0"/>
            </a:endParaRPr>
          </a:p>
        </p:txBody>
      </p:sp>
      <p:sp>
        <p:nvSpPr>
          <p:cNvPr id="73" name="Textfeld 72">
            <a:extLst>
              <a:ext uri="{FF2B5EF4-FFF2-40B4-BE49-F238E27FC236}">
                <a16:creationId xmlns:a16="http://schemas.microsoft.com/office/drawing/2014/main" id="{C3B5AB3A-74CD-483F-91F7-A0B1F6050F9F}"/>
              </a:ext>
              <a:ext uri="{C183D7F6-B498-43B3-948B-1728B52AA6E4}">
                <adec:decorative xmlns:adec="http://schemas.microsoft.com/office/drawing/2017/decorative" val="1"/>
              </a:ext>
            </a:extLst>
          </p:cNvPr>
          <p:cNvSpPr txBox="1"/>
          <p:nvPr/>
        </p:nvSpPr>
        <p:spPr>
          <a:xfrm>
            <a:off x="238603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4" name="Textfeld 73">
            <a:extLst>
              <a:ext uri="{FF2B5EF4-FFF2-40B4-BE49-F238E27FC236}">
                <a16:creationId xmlns:a16="http://schemas.microsoft.com/office/drawing/2014/main" id="{145E2FC2-72BF-42EB-B060-F8F5EF693300}"/>
              </a:ext>
              <a:ext uri="{C183D7F6-B498-43B3-948B-1728B52AA6E4}">
                <adec:decorative xmlns:adec="http://schemas.microsoft.com/office/drawing/2017/decorative" val="1"/>
              </a:ext>
            </a:extLst>
          </p:cNvPr>
          <p:cNvSpPr txBox="1"/>
          <p:nvPr/>
        </p:nvSpPr>
        <p:spPr>
          <a:xfrm>
            <a:off x="271677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5" name="Textfeld 74">
            <a:extLst>
              <a:ext uri="{FF2B5EF4-FFF2-40B4-BE49-F238E27FC236}">
                <a16:creationId xmlns:a16="http://schemas.microsoft.com/office/drawing/2014/main" id="{9C52F4CD-4C83-4EC7-8C6E-DF2E590100B3}"/>
              </a:ext>
              <a:ext uri="{C183D7F6-B498-43B3-948B-1728B52AA6E4}">
                <adec:decorative xmlns:adec="http://schemas.microsoft.com/office/drawing/2017/decorative" val="1"/>
              </a:ext>
            </a:extLst>
          </p:cNvPr>
          <p:cNvSpPr txBox="1"/>
          <p:nvPr/>
        </p:nvSpPr>
        <p:spPr>
          <a:xfrm>
            <a:off x="3043605" y="5227361"/>
            <a:ext cx="365248" cy="246221"/>
          </a:xfrm>
          <a:prstGeom prst="rect">
            <a:avLst/>
          </a:prstGeom>
          <a:noFill/>
        </p:spPr>
        <p:txBody>
          <a:bodyPr wrap="square">
            <a:spAutoFit/>
          </a:bodyPr>
          <a:lstStyle/>
          <a:p>
            <a:pPr algn="ctr"/>
            <a:r>
              <a:rPr lang="de-DE" sz="1000" dirty="0">
                <a:latin typeface="Pangolin" panose="00000500000000000000" pitchFamily="2" charset="0"/>
              </a:rPr>
              <a:t>16</a:t>
            </a:r>
            <a:endParaRPr lang="de-AT" sz="1000"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166A09C2-60DA-4441-86D4-37BCAB2F8EDB}"/>
              </a:ext>
              <a:ext uri="{C183D7F6-B498-43B3-948B-1728B52AA6E4}">
                <adec:decorative xmlns:adec="http://schemas.microsoft.com/office/drawing/2017/decorative" val="1"/>
              </a:ext>
            </a:extLst>
          </p:cNvPr>
          <p:cNvSpPr txBox="1"/>
          <p:nvPr/>
        </p:nvSpPr>
        <p:spPr>
          <a:xfrm>
            <a:off x="3425330" y="519254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77" name="Textfeld 76">
            <a:extLst>
              <a:ext uri="{FF2B5EF4-FFF2-40B4-BE49-F238E27FC236}">
                <a16:creationId xmlns:a16="http://schemas.microsoft.com/office/drawing/2014/main" id="{2F45E7DA-4643-4743-9DA8-5695685829E3}"/>
              </a:ext>
              <a:ext uri="{C183D7F6-B498-43B3-948B-1728B52AA6E4}">
                <adec:decorative xmlns:adec="http://schemas.microsoft.com/office/drawing/2017/decorative" val="1"/>
              </a:ext>
            </a:extLst>
          </p:cNvPr>
          <p:cNvSpPr txBox="1"/>
          <p:nvPr/>
        </p:nvSpPr>
        <p:spPr>
          <a:xfrm>
            <a:off x="3523117" y="5187346"/>
            <a:ext cx="774700" cy="307777"/>
          </a:xfrm>
          <a:prstGeom prst="rect">
            <a:avLst/>
          </a:prstGeom>
          <a:noFill/>
        </p:spPr>
        <p:txBody>
          <a:bodyPr wrap="square">
            <a:spAutoFit/>
          </a:bodyPr>
          <a:lstStyle/>
          <a:p>
            <a:pPr algn="ctr"/>
            <a:r>
              <a:rPr lang="de-DE" sz="1400" dirty="0">
                <a:latin typeface="Pangolin" panose="00000500000000000000" pitchFamily="2" charset="0"/>
              </a:rPr>
              <a:t>13.5</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78" name="Textfeld 77">
            <a:extLst>
              <a:ext uri="{FF2B5EF4-FFF2-40B4-BE49-F238E27FC236}">
                <a16:creationId xmlns:a16="http://schemas.microsoft.com/office/drawing/2014/main" id="{10D79A77-6F2E-4D91-8B7A-C96F1F446182}"/>
              </a:ext>
              <a:ext uri="{C183D7F6-B498-43B3-948B-1728B52AA6E4}">
                <adec:decorative xmlns:adec="http://schemas.microsoft.com/office/drawing/2017/decorative" val="1"/>
              </a:ext>
            </a:extLst>
          </p:cNvPr>
          <p:cNvSpPr txBox="1"/>
          <p:nvPr/>
        </p:nvSpPr>
        <p:spPr>
          <a:xfrm>
            <a:off x="2613751" y="4644484"/>
            <a:ext cx="1877478" cy="507831"/>
          </a:xfrm>
          <a:prstGeom prst="rect">
            <a:avLst/>
          </a:prstGeom>
          <a:noFill/>
        </p:spPr>
        <p:txBody>
          <a:bodyPr wrap="square">
            <a:spAutoFit/>
          </a:bodyPr>
          <a:lstStyle/>
          <a:p>
            <a:r>
              <a:rPr lang="de-DE" sz="900" dirty="0">
                <a:solidFill>
                  <a:schemeClr val="tx1">
                    <a:lumMod val="50000"/>
                    <a:lumOff val="50000"/>
                  </a:schemeClr>
                </a:solidFill>
                <a:latin typeface="Pangolin" panose="00000500000000000000" pitchFamily="2" charset="0"/>
              </a:rPr>
              <a:t>Time </a:t>
            </a:r>
            <a:r>
              <a:rPr lang="de-DE" sz="900" dirty="0" err="1">
                <a:solidFill>
                  <a:schemeClr val="tx1">
                    <a:lumMod val="50000"/>
                    <a:lumOff val="50000"/>
                  </a:schemeClr>
                </a:solidFill>
                <a:latin typeface="Pangolin" panose="00000500000000000000" pitchFamily="2" charset="0"/>
              </a:rPr>
              <a:t>of</a:t>
            </a:r>
            <a:r>
              <a:rPr lang="de-DE" sz="900" dirty="0">
                <a:solidFill>
                  <a:schemeClr val="tx1">
                    <a:lumMod val="50000"/>
                    <a:lumOff val="50000"/>
                  </a:schemeClr>
                </a:solidFill>
                <a:latin typeface="Pangolin" panose="00000500000000000000" pitchFamily="2" charset="0"/>
              </a:rPr>
              <a:t> </a:t>
            </a:r>
            <a:r>
              <a:rPr lang="de-DE" sz="900" dirty="0" err="1">
                <a:solidFill>
                  <a:schemeClr val="tx1">
                    <a:lumMod val="50000"/>
                    <a:lumOff val="50000"/>
                  </a:schemeClr>
                </a:solidFill>
                <a:latin typeface="Pangolin" panose="00000500000000000000" pitchFamily="2" charset="0"/>
              </a:rPr>
              <a:t>use</a:t>
            </a:r>
            <a:r>
              <a:rPr lang="de-DE" sz="900" dirty="0">
                <a:solidFill>
                  <a:schemeClr val="tx1">
                    <a:lumMod val="50000"/>
                    <a:lumOff val="50000"/>
                  </a:schemeClr>
                </a:solidFill>
                <a:latin typeface="Pangolin" panose="00000500000000000000" pitchFamily="2" charset="0"/>
              </a:rPr>
              <a:t> </a:t>
            </a:r>
            <a:r>
              <a:rPr lang="de-DE" sz="900" dirty="0" err="1">
                <a:solidFill>
                  <a:schemeClr val="tx1">
                    <a:lumMod val="50000"/>
                    <a:lumOff val="50000"/>
                  </a:schemeClr>
                </a:solidFill>
                <a:latin typeface="Pangolin" panose="00000500000000000000" pitchFamily="2" charset="0"/>
              </a:rPr>
              <a:t>is</a:t>
            </a:r>
            <a:r>
              <a:rPr lang="de-DE" sz="900" dirty="0">
                <a:solidFill>
                  <a:schemeClr val="tx1">
                    <a:lumMod val="50000"/>
                    <a:lumOff val="50000"/>
                  </a:schemeClr>
                </a:solidFill>
                <a:latin typeface="Pangolin" panose="00000500000000000000" pitchFamily="2" charset="0"/>
              </a:rPr>
              <a:t> not a quantitative </a:t>
            </a:r>
            <a:r>
              <a:rPr lang="de-DE" sz="900" dirty="0" err="1">
                <a:solidFill>
                  <a:schemeClr val="tx1">
                    <a:lumMod val="50000"/>
                    <a:lumOff val="50000"/>
                  </a:schemeClr>
                </a:solidFill>
                <a:latin typeface="Pangolin" panose="00000500000000000000" pitchFamily="2" charset="0"/>
              </a:rPr>
              <a:t>value</a:t>
            </a:r>
            <a:r>
              <a:rPr lang="de-DE" sz="900" dirty="0">
                <a:solidFill>
                  <a:schemeClr val="tx1">
                    <a:lumMod val="50000"/>
                    <a:lumOff val="50000"/>
                  </a:schemeClr>
                </a:solidFill>
                <a:latin typeface="Pangolin" panose="00000500000000000000" pitchFamily="2" charset="0"/>
              </a:rPr>
              <a:t> - so </a:t>
            </a:r>
            <a:r>
              <a:rPr lang="de-DE" sz="900" dirty="0" err="1">
                <a:solidFill>
                  <a:schemeClr val="tx1">
                    <a:lumMod val="50000"/>
                    <a:lumOff val="50000"/>
                  </a:schemeClr>
                </a:solidFill>
                <a:latin typeface="Pangolin" panose="00000500000000000000" pitchFamily="2" charset="0"/>
              </a:rPr>
              <a:t>calculating</a:t>
            </a:r>
            <a:r>
              <a:rPr lang="de-DE" sz="900" dirty="0">
                <a:solidFill>
                  <a:schemeClr val="tx1">
                    <a:lumMod val="50000"/>
                    <a:lumOff val="50000"/>
                  </a:schemeClr>
                </a:solidFill>
                <a:latin typeface="Pangolin" panose="00000500000000000000" pitchFamily="2" charset="0"/>
              </a:rPr>
              <a:t> </a:t>
            </a:r>
            <a:r>
              <a:rPr lang="de-DE" sz="900" dirty="0" err="1">
                <a:solidFill>
                  <a:schemeClr val="tx1">
                    <a:lumMod val="50000"/>
                    <a:lumOff val="50000"/>
                  </a:schemeClr>
                </a:solidFill>
                <a:latin typeface="Pangolin" panose="00000500000000000000" pitchFamily="2" charset="0"/>
              </a:rPr>
              <a:t>mean</a:t>
            </a:r>
            <a:r>
              <a:rPr lang="de-DE" sz="900" dirty="0">
                <a:solidFill>
                  <a:schemeClr val="tx1">
                    <a:lumMod val="50000"/>
                    <a:lumOff val="50000"/>
                  </a:schemeClr>
                </a:solidFill>
                <a:latin typeface="Pangolin" panose="00000500000000000000" pitchFamily="2" charset="0"/>
              </a:rPr>
              <a:t> and median </a:t>
            </a:r>
            <a:r>
              <a:rPr lang="de-DE" sz="900" dirty="0" err="1">
                <a:solidFill>
                  <a:schemeClr val="tx1">
                    <a:lumMod val="50000"/>
                    <a:lumOff val="50000"/>
                  </a:schemeClr>
                </a:solidFill>
                <a:latin typeface="Pangolin" panose="00000500000000000000" pitchFamily="2" charset="0"/>
              </a:rPr>
              <a:t>does</a:t>
            </a:r>
            <a:r>
              <a:rPr lang="de-DE" sz="900" dirty="0">
                <a:solidFill>
                  <a:schemeClr val="tx1">
                    <a:lumMod val="50000"/>
                    <a:lumOff val="50000"/>
                  </a:schemeClr>
                </a:solidFill>
                <a:latin typeface="Pangolin" panose="00000500000000000000" pitchFamily="2" charset="0"/>
              </a:rPr>
              <a:t> not </a:t>
            </a:r>
            <a:r>
              <a:rPr lang="de-DE" sz="900" dirty="0" err="1">
                <a:solidFill>
                  <a:schemeClr val="tx1">
                    <a:lumMod val="50000"/>
                    <a:lumOff val="50000"/>
                  </a:schemeClr>
                </a:solidFill>
                <a:latin typeface="Pangolin" panose="00000500000000000000" pitchFamily="2" charset="0"/>
              </a:rPr>
              <a:t>make</a:t>
            </a:r>
            <a:r>
              <a:rPr lang="de-DE" sz="900" dirty="0">
                <a:solidFill>
                  <a:schemeClr val="tx1">
                    <a:lumMod val="50000"/>
                    <a:lumOff val="50000"/>
                  </a:schemeClr>
                </a:solidFill>
                <a:latin typeface="Pangolin" panose="00000500000000000000" pitchFamily="2" charset="0"/>
              </a:rPr>
              <a:t> </a:t>
            </a:r>
            <a:r>
              <a:rPr lang="de-DE" sz="900" dirty="0" err="1">
                <a:solidFill>
                  <a:schemeClr val="tx1">
                    <a:lumMod val="50000"/>
                    <a:lumOff val="50000"/>
                  </a:schemeClr>
                </a:solidFill>
                <a:latin typeface="Pangolin" panose="00000500000000000000" pitchFamily="2" charset="0"/>
              </a:rPr>
              <a:t>any</a:t>
            </a:r>
            <a:r>
              <a:rPr lang="de-DE" sz="900" dirty="0">
                <a:solidFill>
                  <a:schemeClr val="tx1">
                    <a:lumMod val="50000"/>
                    <a:lumOff val="50000"/>
                  </a:schemeClr>
                </a:solidFill>
                <a:latin typeface="Pangolin" panose="00000500000000000000" pitchFamily="2" charset="0"/>
              </a:rPr>
              <a:t> sense!</a:t>
            </a:r>
            <a:endParaRPr lang="de-AT" sz="900" dirty="0">
              <a:solidFill>
                <a:schemeClr val="tx1">
                  <a:lumMod val="50000"/>
                  <a:lumOff val="50000"/>
                </a:schemeClr>
              </a:solidFill>
              <a:latin typeface="Pangolin" panose="00000500000000000000" pitchFamily="2" charset="0"/>
            </a:endParaRPr>
          </a:p>
        </p:txBody>
      </p:sp>
      <p:pic>
        <p:nvPicPr>
          <p:cNvPr id="79" name="Grafik 78">
            <a:extLst>
              <a:ext uri="{FF2B5EF4-FFF2-40B4-BE49-F238E27FC236}">
                <a16:creationId xmlns:a16="http://schemas.microsoft.com/office/drawing/2014/main" id="{633F33E9-4BFE-4BBE-A697-2205EA1F9CC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50591" flipH="1">
            <a:off x="3346748" y="4532583"/>
            <a:ext cx="166284" cy="100426"/>
          </a:xfrm>
          <a:prstGeom prst="rect">
            <a:avLst/>
          </a:prstGeom>
        </p:spPr>
      </p:pic>
      <p:pic>
        <p:nvPicPr>
          <p:cNvPr id="80" name="Grafik 79">
            <a:extLst>
              <a:ext uri="{FF2B5EF4-FFF2-40B4-BE49-F238E27FC236}">
                <a16:creationId xmlns:a16="http://schemas.microsoft.com/office/drawing/2014/main" id="{785A806B-3870-46C8-94F7-020CB28465A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49367" flipH="1" flipV="1">
            <a:off x="4179707" y="5179550"/>
            <a:ext cx="187602" cy="113301"/>
          </a:xfrm>
          <a:prstGeom prst="rect">
            <a:avLst/>
          </a:prstGeom>
        </p:spPr>
      </p:pic>
      <p:sp>
        <p:nvSpPr>
          <p:cNvPr id="81" name="Textfeld 80">
            <a:extLst>
              <a:ext uri="{FF2B5EF4-FFF2-40B4-BE49-F238E27FC236}">
                <a16:creationId xmlns:a16="http://schemas.microsoft.com/office/drawing/2014/main" id="{BF4A240F-FD79-47A6-BC7B-6CABB464DDEC}"/>
              </a:ext>
              <a:ext uri="{C183D7F6-B498-43B3-948B-1728B52AA6E4}">
                <adec:decorative xmlns:adec="http://schemas.microsoft.com/office/drawing/2017/decorative" val="1"/>
              </a:ext>
            </a:extLst>
          </p:cNvPr>
          <p:cNvSpPr txBox="1"/>
          <p:nvPr/>
        </p:nvSpPr>
        <p:spPr>
          <a:xfrm>
            <a:off x="246593" y="5677094"/>
            <a:ext cx="2044169" cy="246221"/>
          </a:xfrm>
          <a:prstGeom prst="rect">
            <a:avLst/>
          </a:prstGeom>
          <a:noFill/>
        </p:spPr>
        <p:txBody>
          <a:bodyPr wrap="square">
            <a:spAutoFit/>
          </a:bodyPr>
          <a:lstStyle/>
          <a:p>
            <a:r>
              <a:rPr lang="de-DE" sz="1000" b="1" dirty="0" err="1">
                <a:latin typeface="Pangolin" panose="00000500000000000000" pitchFamily="2" charset="0"/>
              </a:rPr>
              <a:t>Calculating</a:t>
            </a:r>
            <a:r>
              <a:rPr lang="de-DE" sz="1000" b="1" dirty="0">
                <a:latin typeface="Pangolin" panose="00000500000000000000" pitchFamily="2" charset="0"/>
              </a:rPr>
              <a:t> </a:t>
            </a:r>
            <a:r>
              <a:rPr lang="de-DE" sz="1000" b="1" dirty="0" err="1">
                <a:latin typeface="Pangolin" panose="00000500000000000000" pitchFamily="2" charset="0"/>
              </a:rPr>
              <a:t>the</a:t>
            </a:r>
            <a:r>
              <a:rPr lang="de-DE" sz="1000" b="1" dirty="0">
                <a:latin typeface="Pangolin" panose="00000500000000000000" pitchFamily="2" charset="0"/>
              </a:rPr>
              <a:t> MODE:</a:t>
            </a:r>
            <a:endParaRPr lang="de-AT" sz="1000" b="1" dirty="0">
              <a:solidFill>
                <a:schemeClr val="tx1"/>
              </a:solidFill>
              <a:latin typeface="Pangolin" panose="00000500000000000000" pitchFamily="2" charset="0"/>
            </a:endParaRPr>
          </a:p>
        </p:txBody>
      </p:sp>
      <p:sp>
        <p:nvSpPr>
          <p:cNvPr id="82" name="Textfeld 81">
            <a:extLst>
              <a:ext uri="{FF2B5EF4-FFF2-40B4-BE49-F238E27FC236}">
                <a16:creationId xmlns:a16="http://schemas.microsoft.com/office/drawing/2014/main" id="{9AB18F7C-70C0-46E5-B3D0-B23E794DF098}"/>
              </a:ext>
              <a:ext uri="{C183D7F6-B498-43B3-948B-1728B52AA6E4}">
                <adec:decorative xmlns:adec="http://schemas.microsoft.com/office/drawing/2017/decorative" val="1"/>
              </a:ext>
            </a:extLst>
          </p:cNvPr>
          <p:cNvSpPr txBox="1"/>
          <p:nvPr/>
        </p:nvSpPr>
        <p:spPr>
          <a:xfrm>
            <a:off x="413285" y="5948098"/>
            <a:ext cx="2447838" cy="246221"/>
          </a:xfrm>
          <a:prstGeom prst="rect">
            <a:avLst/>
          </a:prstGeom>
          <a:noFill/>
        </p:spPr>
        <p:txBody>
          <a:bodyPr wrap="square">
            <a:spAutoFit/>
          </a:bodyPr>
          <a:lstStyle/>
          <a:p>
            <a:r>
              <a:rPr lang="de-DE" sz="1000" dirty="0">
                <a:latin typeface="Pangolin" panose="00000500000000000000" pitchFamily="2" charset="0"/>
              </a:rPr>
              <a:t>9:00, 10:00, 13:00, 14:00, 15:00, 16:00</a:t>
            </a:r>
            <a:endParaRPr lang="de-AT" sz="1000" dirty="0">
              <a:solidFill>
                <a:schemeClr val="tx1"/>
              </a:solidFill>
              <a:latin typeface="Pangolin" panose="00000500000000000000" pitchFamily="2" charset="0"/>
            </a:endParaRPr>
          </a:p>
        </p:txBody>
      </p:sp>
      <p:sp>
        <p:nvSpPr>
          <p:cNvPr id="83" name="Textfeld 82">
            <a:extLst>
              <a:ext uri="{FF2B5EF4-FFF2-40B4-BE49-F238E27FC236}">
                <a16:creationId xmlns:a16="http://schemas.microsoft.com/office/drawing/2014/main" id="{38FB8FAD-DD65-47A4-B3C8-DF4C95483E5B}"/>
              </a:ext>
              <a:ext uri="{C183D7F6-B498-43B3-948B-1728B52AA6E4}">
                <adec:decorative xmlns:adec="http://schemas.microsoft.com/office/drawing/2017/decorative" val="1"/>
              </a:ext>
            </a:extLst>
          </p:cNvPr>
          <p:cNvSpPr txBox="1"/>
          <p:nvPr/>
        </p:nvSpPr>
        <p:spPr>
          <a:xfrm>
            <a:off x="413285" y="6180427"/>
            <a:ext cx="2447838" cy="246221"/>
          </a:xfrm>
          <a:prstGeom prst="rect">
            <a:avLst/>
          </a:prstGeom>
          <a:noFill/>
        </p:spPr>
        <p:txBody>
          <a:bodyPr wrap="square">
            <a:spAutoFit/>
          </a:bodyPr>
          <a:lstStyle/>
          <a:p>
            <a:r>
              <a:rPr lang="de-DE" sz="1000" dirty="0">
                <a:latin typeface="Pangolin" panose="00000500000000000000" pitchFamily="2" charset="0"/>
              </a:rPr>
              <a:t>   2x         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1x</a:t>
            </a:r>
            <a:endParaRPr lang="de-AT" sz="1000" dirty="0">
              <a:solidFill>
                <a:schemeClr val="tx1"/>
              </a:solidFill>
              <a:latin typeface="Pangolin" panose="00000500000000000000" pitchFamily="2" charset="0"/>
            </a:endParaRPr>
          </a:p>
        </p:txBody>
      </p:sp>
      <p:sp>
        <p:nvSpPr>
          <p:cNvPr id="84" name="Textfeld 83">
            <a:extLst>
              <a:ext uri="{FF2B5EF4-FFF2-40B4-BE49-F238E27FC236}">
                <a16:creationId xmlns:a16="http://schemas.microsoft.com/office/drawing/2014/main" id="{39C44340-DB48-476B-895C-34F4A649AFF0}"/>
              </a:ext>
              <a:ext uri="{C183D7F6-B498-43B3-948B-1728B52AA6E4}">
                <adec:decorative xmlns:adec="http://schemas.microsoft.com/office/drawing/2017/decorative" val="1"/>
              </a:ext>
            </a:extLst>
          </p:cNvPr>
          <p:cNvSpPr txBox="1"/>
          <p:nvPr/>
        </p:nvSpPr>
        <p:spPr>
          <a:xfrm>
            <a:off x="2846912" y="6039377"/>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85" name="Textfeld 84">
            <a:extLst>
              <a:ext uri="{FF2B5EF4-FFF2-40B4-BE49-F238E27FC236}">
                <a16:creationId xmlns:a16="http://schemas.microsoft.com/office/drawing/2014/main" id="{8FE9336C-FE36-461A-BE4F-36C835FF1120}"/>
              </a:ext>
              <a:ext uri="{C183D7F6-B498-43B3-948B-1728B52AA6E4}">
                <adec:decorative xmlns:adec="http://schemas.microsoft.com/office/drawing/2017/decorative" val="1"/>
              </a:ext>
            </a:extLst>
          </p:cNvPr>
          <p:cNvSpPr txBox="1"/>
          <p:nvPr/>
        </p:nvSpPr>
        <p:spPr>
          <a:xfrm>
            <a:off x="3041911" y="6113195"/>
            <a:ext cx="1207303" cy="307777"/>
          </a:xfrm>
          <a:prstGeom prst="rect">
            <a:avLst/>
          </a:prstGeom>
          <a:noFill/>
        </p:spPr>
        <p:txBody>
          <a:bodyPr wrap="square">
            <a:spAutoFit/>
          </a:bodyPr>
          <a:lstStyle/>
          <a:p>
            <a:pPr algn="ctr"/>
            <a:r>
              <a:rPr lang="de-DE" sz="1400" dirty="0">
                <a:solidFill>
                  <a:schemeClr val="tx1"/>
                </a:solidFill>
                <a:highlight>
                  <a:srgbClr val="C0C0C0"/>
                </a:highlight>
                <a:latin typeface="Pangolin" panose="00000500000000000000" pitchFamily="2" charset="0"/>
              </a:rPr>
              <a:t>9:00 &amp; 15:00</a:t>
            </a:r>
            <a:endParaRPr lang="de-AT" sz="1400" dirty="0">
              <a:solidFill>
                <a:schemeClr val="tx1"/>
              </a:solidFill>
              <a:highlight>
                <a:srgbClr val="C0C0C0"/>
              </a:highlight>
              <a:latin typeface="Pangolin" panose="00000500000000000000" pitchFamily="2" charset="0"/>
            </a:endParaRPr>
          </a:p>
        </p:txBody>
      </p:sp>
      <p:sp>
        <p:nvSpPr>
          <p:cNvPr id="86" name="Textfeld 85">
            <a:extLst>
              <a:ext uri="{FF2B5EF4-FFF2-40B4-BE49-F238E27FC236}">
                <a16:creationId xmlns:a16="http://schemas.microsoft.com/office/drawing/2014/main" id="{6CAD0C73-C71C-4D7A-BCAE-91ABEE1B1702}"/>
              </a:ext>
              <a:ext uri="{C183D7F6-B498-43B3-948B-1728B52AA6E4}">
                <adec:decorative xmlns:adec="http://schemas.microsoft.com/office/drawing/2017/decorative" val="1"/>
              </a:ext>
            </a:extLst>
          </p:cNvPr>
          <p:cNvSpPr txBox="1"/>
          <p:nvPr/>
        </p:nvSpPr>
        <p:spPr>
          <a:xfrm>
            <a:off x="3152897" y="5933884"/>
            <a:ext cx="973749" cy="246221"/>
          </a:xfrm>
          <a:prstGeom prst="rect">
            <a:avLst/>
          </a:prstGeom>
          <a:noFill/>
        </p:spPr>
        <p:txBody>
          <a:bodyPr wrap="square">
            <a:spAutoFit/>
          </a:bodyPr>
          <a:lstStyle/>
          <a:p>
            <a:pPr algn="ctr"/>
            <a:r>
              <a:rPr lang="de-DE" sz="1000" dirty="0">
                <a:latin typeface="Pangolin" panose="00000500000000000000" pitchFamily="2" charset="0"/>
              </a:rPr>
              <a:t>2 </a:t>
            </a:r>
            <a:r>
              <a:rPr lang="de-DE" sz="1000" dirty="0" err="1">
                <a:latin typeface="Pangolin" panose="00000500000000000000" pitchFamily="2" charset="0"/>
              </a:rPr>
              <a:t>modes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87" name="Textfeld 86">
            <a:extLst>
              <a:ext uri="{FF2B5EF4-FFF2-40B4-BE49-F238E27FC236}">
                <a16:creationId xmlns:a16="http://schemas.microsoft.com/office/drawing/2014/main" id="{0FEEDB0B-F18E-4331-8D09-48B162106AC7}"/>
              </a:ext>
              <a:ext uri="{C183D7F6-B498-43B3-948B-1728B52AA6E4}">
                <adec:decorative xmlns:adec="http://schemas.microsoft.com/office/drawing/2017/decorative" val="1"/>
              </a:ext>
            </a:extLst>
          </p:cNvPr>
          <p:cNvSpPr txBox="1"/>
          <p:nvPr/>
        </p:nvSpPr>
        <p:spPr>
          <a:xfrm>
            <a:off x="246593" y="7128113"/>
            <a:ext cx="2044169" cy="246221"/>
          </a:xfrm>
          <a:prstGeom prst="rect">
            <a:avLst/>
          </a:prstGeom>
          <a:noFill/>
        </p:spPr>
        <p:txBody>
          <a:bodyPr wrap="square">
            <a:spAutoFit/>
          </a:bodyPr>
          <a:lstStyle/>
          <a:p>
            <a:r>
              <a:rPr lang="de-DE" sz="1000" b="1" dirty="0" err="1">
                <a:latin typeface="Pangolin" panose="00000500000000000000" pitchFamily="2" charset="0"/>
              </a:rPr>
              <a:t>Calculating</a:t>
            </a:r>
            <a:r>
              <a:rPr lang="de-DE" sz="1000" b="1" dirty="0">
                <a:latin typeface="Pangolin" panose="00000500000000000000" pitchFamily="2" charset="0"/>
              </a:rPr>
              <a:t> </a:t>
            </a:r>
            <a:r>
              <a:rPr lang="de-DE" sz="1000" b="1" dirty="0" err="1">
                <a:latin typeface="Pangolin" panose="00000500000000000000" pitchFamily="2" charset="0"/>
              </a:rPr>
              <a:t>the</a:t>
            </a:r>
            <a:r>
              <a:rPr lang="de-DE" sz="1000" b="1" dirty="0">
                <a:latin typeface="Pangolin" panose="00000500000000000000" pitchFamily="2" charset="0"/>
              </a:rPr>
              <a:t> MEAN:</a:t>
            </a:r>
            <a:endParaRPr lang="de-AT" sz="1000" b="1" dirty="0">
              <a:solidFill>
                <a:schemeClr val="tx1"/>
              </a:solidFill>
              <a:latin typeface="Pangolin" panose="00000500000000000000" pitchFamily="2" charset="0"/>
            </a:endParaRPr>
          </a:p>
        </p:txBody>
      </p:sp>
      <p:sp>
        <p:nvSpPr>
          <p:cNvPr id="88" name="Textfeld 87">
            <a:extLst>
              <a:ext uri="{FF2B5EF4-FFF2-40B4-BE49-F238E27FC236}">
                <a16:creationId xmlns:a16="http://schemas.microsoft.com/office/drawing/2014/main" id="{9DD6959F-2068-4B27-886C-11CAFFAD9AF9}"/>
              </a:ext>
              <a:ext uri="{C183D7F6-B498-43B3-948B-1728B52AA6E4}">
                <adec:decorative xmlns:adec="http://schemas.microsoft.com/office/drawing/2017/decorative" val="1"/>
              </a:ext>
            </a:extLst>
          </p:cNvPr>
          <p:cNvSpPr txBox="1"/>
          <p:nvPr/>
        </p:nvSpPr>
        <p:spPr>
          <a:xfrm>
            <a:off x="413284" y="7423244"/>
            <a:ext cx="2044169" cy="246221"/>
          </a:xfrm>
          <a:prstGeom prst="rect">
            <a:avLst/>
          </a:prstGeom>
          <a:noFill/>
        </p:spPr>
        <p:txBody>
          <a:bodyPr wrap="square">
            <a:spAutoFit/>
          </a:bodyPr>
          <a:lstStyle/>
          <a:p>
            <a:r>
              <a:rPr lang="de-DE" sz="1000" dirty="0">
                <a:latin typeface="Pangolin" panose="00000500000000000000" pitchFamily="2" charset="0"/>
              </a:rPr>
              <a:t>1+2+3+4+4+5+5+5</a:t>
            </a:r>
            <a:endParaRPr lang="de-AT" sz="1000" dirty="0">
              <a:solidFill>
                <a:schemeClr val="tx1"/>
              </a:solidFill>
              <a:latin typeface="Pangolin" panose="00000500000000000000" pitchFamily="2" charset="0"/>
            </a:endParaRPr>
          </a:p>
        </p:txBody>
      </p:sp>
      <p:sp>
        <p:nvSpPr>
          <p:cNvPr id="89" name="Textfeld 88">
            <a:extLst>
              <a:ext uri="{FF2B5EF4-FFF2-40B4-BE49-F238E27FC236}">
                <a16:creationId xmlns:a16="http://schemas.microsoft.com/office/drawing/2014/main" id="{CB69B6DB-10DC-453E-BD3B-073DB8D4B6CD}"/>
              </a:ext>
              <a:ext uri="{C183D7F6-B498-43B3-948B-1728B52AA6E4}">
                <adec:decorative xmlns:adec="http://schemas.microsoft.com/office/drawing/2017/decorative" val="1"/>
              </a:ext>
            </a:extLst>
          </p:cNvPr>
          <p:cNvSpPr txBox="1"/>
          <p:nvPr/>
        </p:nvSpPr>
        <p:spPr>
          <a:xfrm>
            <a:off x="413285" y="7640397"/>
            <a:ext cx="1173313" cy="246221"/>
          </a:xfrm>
          <a:prstGeom prst="rect">
            <a:avLst/>
          </a:prstGeom>
          <a:noFill/>
        </p:spPr>
        <p:txBody>
          <a:bodyPr wrap="square">
            <a:spAutoFit/>
          </a:bodyPr>
          <a:lstStyle/>
          <a:p>
            <a:pPr algn="ctr"/>
            <a:r>
              <a:rPr lang="de-DE" sz="1000" dirty="0">
                <a:latin typeface="Pangolin" panose="00000500000000000000" pitchFamily="2" charset="0"/>
              </a:rPr>
              <a:t>8 </a:t>
            </a:r>
            <a:r>
              <a:rPr lang="de-DE" sz="1000" dirty="0" err="1">
                <a:latin typeface="Pangolin" panose="00000500000000000000" pitchFamily="2" charset="0"/>
              </a:rPr>
              <a:t>users</a:t>
            </a:r>
            <a:endParaRPr lang="de-AT" sz="1000" dirty="0">
              <a:solidFill>
                <a:schemeClr val="tx1"/>
              </a:solidFill>
              <a:latin typeface="Pangolin" panose="00000500000000000000" pitchFamily="2" charset="0"/>
            </a:endParaRPr>
          </a:p>
        </p:txBody>
      </p:sp>
      <p:sp>
        <p:nvSpPr>
          <p:cNvPr id="90" name="Textfeld 89">
            <a:extLst>
              <a:ext uri="{FF2B5EF4-FFF2-40B4-BE49-F238E27FC236}">
                <a16:creationId xmlns:a16="http://schemas.microsoft.com/office/drawing/2014/main" id="{7493744C-689E-4C13-AC20-86825FB51093}"/>
              </a:ext>
              <a:ext uri="{C183D7F6-B498-43B3-948B-1728B52AA6E4}">
                <adec:decorative xmlns:adec="http://schemas.microsoft.com/office/drawing/2017/decorative" val="1"/>
              </a:ext>
            </a:extLst>
          </p:cNvPr>
          <p:cNvSpPr txBox="1"/>
          <p:nvPr/>
        </p:nvSpPr>
        <p:spPr>
          <a:xfrm>
            <a:off x="1803216" y="7423244"/>
            <a:ext cx="52603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29</a:t>
            </a:r>
            <a:endParaRPr lang="de-AT" sz="10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048F2DDA-C4DD-4F55-8EFF-37101E84D42B}"/>
              </a:ext>
              <a:ext uri="{C183D7F6-B498-43B3-948B-1728B52AA6E4}">
                <adec:decorative xmlns:adec="http://schemas.microsoft.com/office/drawing/2017/decorative" val="1"/>
              </a:ext>
            </a:extLst>
          </p:cNvPr>
          <p:cNvSpPr txBox="1"/>
          <p:nvPr/>
        </p:nvSpPr>
        <p:spPr>
          <a:xfrm>
            <a:off x="1803216" y="7640396"/>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92" name="Textfeld 91">
            <a:extLst>
              <a:ext uri="{FF2B5EF4-FFF2-40B4-BE49-F238E27FC236}">
                <a16:creationId xmlns:a16="http://schemas.microsoft.com/office/drawing/2014/main" id="{83F4DF48-A2C7-4FBB-B391-F72BFA2439FB}"/>
              </a:ext>
              <a:ext uri="{C183D7F6-B498-43B3-948B-1728B52AA6E4}">
                <adec:decorative xmlns:adec="http://schemas.microsoft.com/office/drawing/2017/decorative" val="1"/>
              </a:ext>
            </a:extLst>
          </p:cNvPr>
          <p:cNvSpPr txBox="1"/>
          <p:nvPr/>
        </p:nvSpPr>
        <p:spPr>
          <a:xfrm>
            <a:off x="1597628" y="7494769"/>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3" name="Textfeld 92">
            <a:extLst>
              <a:ext uri="{FF2B5EF4-FFF2-40B4-BE49-F238E27FC236}">
                <a16:creationId xmlns:a16="http://schemas.microsoft.com/office/drawing/2014/main" id="{848F0634-CBBA-4329-8CA7-B58C42FE8826}"/>
              </a:ext>
              <a:ext uri="{C183D7F6-B498-43B3-948B-1728B52AA6E4}">
                <adec:decorative xmlns:adec="http://schemas.microsoft.com/office/drawing/2017/decorative" val="1"/>
              </a:ext>
            </a:extLst>
          </p:cNvPr>
          <p:cNvSpPr txBox="1"/>
          <p:nvPr/>
        </p:nvSpPr>
        <p:spPr>
          <a:xfrm>
            <a:off x="2239059" y="7499966"/>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4" name="Textfeld 93">
            <a:extLst>
              <a:ext uri="{FF2B5EF4-FFF2-40B4-BE49-F238E27FC236}">
                <a16:creationId xmlns:a16="http://schemas.microsoft.com/office/drawing/2014/main" id="{2CF2E4BB-F0D5-4960-B674-978486CD0605}"/>
              </a:ext>
              <a:ext uri="{C183D7F6-B498-43B3-948B-1728B52AA6E4}">
                <adec:decorative xmlns:adec="http://schemas.microsoft.com/office/drawing/2017/decorative" val="1"/>
              </a:ext>
            </a:extLst>
          </p:cNvPr>
          <p:cNvSpPr txBox="1"/>
          <p:nvPr/>
        </p:nvSpPr>
        <p:spPr>
          <a:xfrm>
            <a:off x="2364555" y="7494768"/>
            <a:ext cx="999961"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3.6 </a:t>
            </a:r>
            <a:r>
              <a:rPr lang="de-DE" sz="1400" dirty="0" err="1">
                <a:highlight>
                  <a:srgbClr val="C0C0C0"/>
                </a:highlight>
                <a:latin typeface="Pangolin" panose="00000500000000000000" pitchFamily="2" charset="0"/>
              </a:rPr>
              <a:t>stars</a:t>
            </a:r>
            <a:endParaRPr lang="de-AT" sz="1400" dirty="0">
              <a:solidFill>
                <a:schemeClr val="tx1"/>
              </a:solidFill>
              <a:highlight>
                <a:srgbClr val="C0C0C0"/>
              </a:highlight>
              <a:latin typeface="Pangolin" panose="00000500000000000000" pitchFamily="2" charset="0"/>
            </a:endParaRPr>
          </a:p>
        </p:txBody>
      </p:sp>
      <p:sp>
        <p:nvSpPr>
          <p:cNvPr id="95" name="Ellipse 94">
            <a:extLst>
              <a:ext uri="{FF2B5EF4-FFF2-40B4-BE49-F238E27FC236}">
                <a16:creationId xmlns:a16="http://schemas.microsoft.com/office/drawing/2014/main" id="{3BBD748E-74A8-4D50-82BC-A5C5787CB81B}"/>
              </a:ext>
              <a:ext uri="{C183D7F6-B498-43B3-948B-1728B52AA6E4}">
                <adec:decorative xmlns:adec="http://schemas.microsoft.com/office/drawing/2017/decorative" val="1"/>
              </a:ext>
            </a:extLst>
          </p:cNvPr>
          <p:cNvSpPr/>
          <p:nvPr/>
        </p:nvSpPr>
        <p:spPr>
          <a:xfrm>
            <a:off x="50351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6" name="Textfeld 95">
            <a:extLst>
              <a:ext uri="{FF2B5EF4-FFF2-40B4-BE49-F238E27FC236}">
                <a16:creationId xmlns:a16="http://schemas.microsoft.com/office/drawing/2014/main" id="{0B410682-51D7-4581-8A09-195D61956268}"/>
              </a:ext>
              <a:ext uri="{C183D7F6-B498-43B3-948B-1728B52AA6E4}">
                <adec:decorative xmlns:adec="http://schemas.microsoft.com/office/drawing/2017/decorative" val="1"/>
              </a:ext>
            </a:extLst>
          </p:cNvPr>
          <p:cNvSpPr txBox="1"/>
          <p:nvPr/>
        </p:nvSpPr>
        <p:spPr>
          <a:xfrm>
            <a:off x="246593" y="7987753"/>
            <a:ext cx="2044169" cy="246221"/>
          </a:xfrm>
          <a:prstGeom prst="rect">
            <a:avLst/>
          </a:prstGeom>
          <a:noFill/>
        </p:spPr>
        <p:txBody>
          <a:bodyPr wrap="square">
            <a:spAutoFit/>
          </a:bodyPr>
          <a:lstStyle/>
          <a:p>
            <a:r>
              <a:rPr lang="de-DE" sz="1000" b="1" dirty="0" err="1">
                <a:latin typeface="Pangolin" panose="00000500000000000000" pitchFamily="2" charset="0"/>
              </a:rPr>
              <a:t>Calculating</a:t>
            </a:r>
            <a:r>
              <a:rPr lang="de-DE" sz="1000" b="1" dirty="0">
                <a:latin typeface="Pangolin" panose="00000500000000000000" pitchFamily="2" charset="0"/>
              </a:rPr>
              <a:t> </a:t>
            </a:r>
            <a:r>
              <a:rPr lang="de-DE" sz="1000" b="1" dirty="0" err="1">
                <a:latin typeface="Pangolin" panose="00000500000000000000" pitchFamily="2" charset="0"/>
              </a:rPr>
              <a:t>the</a:t>
            </a:r>
            <a:r>
              <a:rPr lang="de-DE" sz="1000" b="1" dirty="0">
                <a:latin typeface="Pangolin" panose="00000500000000000000" pitchFamily="2" charset="0"/>
              </a:rPr>
              <a:t> MEDIAN:</a:t>
            </a:r>
            <a:endParaRPr lang="de-AT" sz="1000" b="1" dirty="0">
              <a:solidFill>
                <a:schemeClr val="tx1"/>
              </a:solidFill>
              <a:latin typeface="Pangolin" panose="00000500000000000000" pitchFamily="2" charset="0"/>
            </a:endParaRPr>
          </a:p>
        </p:txBody>
      </p:sp>
      <p:sp>
        <p:nvSpPr>
          <p:cNvPr id="97" name="Ellipse 96">
            <a:extLst>
              <a:ext uri="{FF2B5EF4-FFF2-40B4-BE49-F238E27FC236}">
                <a16:creationId xmlns:a16="http://schemas.microsoft.com/office/drawing/2014/main" id="{C57BE969-6F25-4939-945D-999E9466A5B0}"/>
              </a:ext>
              <a:ext uri="{C183D7F6-B498-43B3-948B-1728B52AA6E4}">
                <adec:decorative xmlns:adec="http://schemas.microsoft.com/office/drawing/2017/decorative" val="1"/>
              </a:ext>
            </a:extLst>
          </p:cNvPr>
          <p:cNvSpPr/>
          <p:nvPr/>
        </p:nvSpPr>
        <p:spPr>
          <a:xfrm>
            <a:off x="82721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8" name="Ellipse 97">
            <a:extLst>
              <a:ext uri="{FF2B5EF4-FFF2-40B4-BE49-F238E27FC236}">
                <a16:creationId xmlns:a16="http://schemas.microsoft.com/office/drawing/2014/main" id="{DC978815-7818-4882-9E59-591FDC038977}"/>
              </a:ext>
              <a:ext uri="{C183D7F6-B498-43B3-948B-1728B52AA6E4}">
                <adec:decorative xmlns:adec="http://schemas.microsoft.com/office/drawing/2017/decorative" val="1"/>
              </a:ext>
            </a:extLst>
          </p:cNvPr>
          <p:cNvSpPr/>
          <p:nvPr/>
        </p:nvSpPr>
        <p:spPr>
          <a:xfrm>
            <a:off x="116058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9" name="Ellipse 98">
            <a:extLst>
              <a:ext uri="{FF2B5EF4-FFF2-40B4-BE49-F238E27FC236}">
                <a16:creationId xmlns:a16="http://schemas.microsoft.com/office/drawing/2014/main" id="{8C4C1A72-4618-448B-8DAF-C9817E00A6CD}"/>
              </a:ext>
              <a:ext uri="{C183D7F6-B498-43B3-948B-1728B52AA6E4}">
                <adec:decorative xmlns:adec="http://schemas.microsoft.com/office/drawing/2017/decorative" val="1"/>
              </a:ext>
            </a:extLst>
          </p:cNvPr>
          <p:cNvSpPr/>
          <p:nvPr/>
        </p:nvSpPr>
        <p:spPr>
          <a:xfrm>
            <a:off x="24125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0" name="Ellipse 99">
            <a:extLst>
              <a:ext uri="{FF2B5EF4-FFF2-40B4-BE49-F238E27FC236}">
                <a16:creationId xmlns:a16="http://schemas.microsoft.com/office/drawing/2014/main" id="{C6DE54C3-A375-42ED-A88B-DDB0A80E98F5}"/>
              </a:ext>
              <a:ext uri="{C183D7F6-B498-43B3-948B-1728B52AA6E4}">
                <adec:decorative xmlns:adec="http://schemas.microsoft.com/office/drawing/2017/decorative" val="1"/>
              </a:ext>
            </a:extLst>
          </p:cNvPr>
          <p:cNvSpPr/>
          <p:nvPr/>
        </p:nvSpPr>
        <p:spPr>
          <a:xfrm>
            <a:off x="274916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1" name="Ellipse 100">
            <a:extLst>
              <a:ext uri="{FF2B5EF4-FFF2-40B4-BE49-F238E27FC236}">
                <a16:creationId xmlns:a16="http://schemas.microsoft.com/office/drawing/2014/main" id="{E37AE7F5-DA2A-4E41-AA9F-7ACDC9169EB2}"/>
              </a:ext>
              <a:ext uri="{C183D7F6-B498-43B3-948B-1728B52AA6E4}">
                <adec:decorative xmlns:adec="http://schemas.microsoft.com/office/drawing/2017/decorative" val="1"/>
              </a:ext>
            </a:extLst>
          </p:cNvPr>
          <p:cNvSpPr/>
          <p:nvPr/>
        </p:nvSpPr>
        <p:spPr>
          <a:xfrm>
            <a:off x="30801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3" name="Textfeld 42">
            <a:extLst>
              <a:ext uri="{FF2B5EF4-FFF2-40B4-BE49-F238E27FC236}">
                <a16:creationId xmlns:a16="http://schemas.microsoft.com/office/drawing/2014/main" id="{F7F6B080-561D-41B6-AB50-EFA510A5E40C}"/>
              </a:ext>
              <a:ext uri="{C183D7F6-B498-43B3-948B-1728B52AA6E4}">
                <adec:decorative xmlns:adec="http://schemas.microsoft.com/office/drawing/2017/decorative" val="1"/>
              </a:ext>
            </a:extLst>
          </p:cNvPr>
          <p:cNvSpPr txBox="1"/>
          <p:nvPr/>
        </p:nvSpPr>
        <p:spPr>
          <a:xfrm>
            <a:off x="461967" y="8369748"/>
            <a:ext cx="365248" cy="246221"/>
          </a:xfrm>
          <a:prstGeom prst="rect">
            <a:avLst/>
          </a:prstGeom>
          <a:noFill/>
        </p:spPr>
        <p:txBody>
          <a:bodyPr wrap="square">
            <a:spAutoFit/>
          </a:bodyPr>
          <a:lstStyle/>
          <a:p>
            <a:pPr algn="ctr"/>
            <a:r>
              <a:rPr lang="de-DE" sz="1000" dirty="0">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106" name="Textfeld 105">
            <a:extLst>
              <a:ext uri="{FF2B5EF4-FFF2-40B4-BE49-F238E27FC236}">
                <a16:creationId xmlns:a16="http://schemas.microsoft.com/office/drawing/2014/main" id="{2DF68E1E-0C9B-4045-A977-62CAAF5CF9E2}"/>
              </a:ext>
              <a:ext uri="{C183D7F6-B498-43B3-948B-1728B52AA6E4}">
                <adec:decorative xmlns:adec="http://schemas.microsoft.com/office/drawing/2017/decorative" val="1"/>
              </a:ext>
            </a:extLst>
          </p:cNvPr>
          <p:cNvSpPr txBox="1"/>
          <p:nvPr/>
        </p:nvSpPr>
        <p:spPr>
          <a:xfrm>
            <a:off x="798438" y="8369748"/>
            <a:ext cx="365248" cy="246221"/>
          </a:xfrm>
          <a:prstGeom prst="rect">
            <a:avLst/>
          </a:prstGeom>
          <a:noFill/>
        </p:spPr>
        <p:txBody>
          <a:bodyPr wrap="square">
            <a:spAutoFit/>
          </a:bodyPr>
          <a:lstStyle/>
          <a:p>
            <a:pPr algn="ctr"/>
            <a:r>
              <a:rPr lang="de-DE" sz="1000" dirty="0">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107" name="Textfeld 106">
            <a:extLst>
              <a:ext uri="{FF2B5EF4-FFF2-40B4-BE49-F238E27FC236}">
                <a16:creationId xmlns:a16="http://schemas.microsoft.com/office/drawing/2014/main" id="{14EF4B7F-802C-4052-999E-3FF224ED88A4}"/>
              </a:ext>
              <a:ext uri="{C183D7F6-B498-43B3-948B-1728B52AA6E4}">
                <adec:decorative xmlns:adec="http://schemas.microsoft.com/office/drawing/2017/decorative" val="1"/>
              </a:ext>
            </a:extLst>
          </p:cNvPr>
          <p:cNvSpPr txBox="1"/>
          <p:nvPr/>
        </p:nvSpPr>
        <p:spPr>
          <a:xfrm>
            <a:off x="1125425" y="8369748"/>
            <a:ext cx="365248" cy="246221"/>
          </a:xfrm>
          <a:prstGeom prst="rect">
            <a:avLst/>
          </a:prstGeom>
          <a:noFill/>
        </p:spPr>
        <p:txBody>
          <a:bodyPr wrap="square">
            <a:spAutoFit/>
          </a:bodyPr>
          <a:lstStyle/>
          <a:p>
            <a:pPr algn="ct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09" name="Textfeld 108">
            <a:extLst>
              <a:ext uri="{FF2B5EF4-FFF2-40B4-BE49-F238E27FC236}">
                <a16:creationId xmlns:a16="http://schemas.microsoft.com/office/drawing/2014/main" id="{80B0FF9A-95B3-4683-8CFD-6A44F1411E6A}"/>
              </a:ext>
              <a:ext uri="{C183D7F6-B498-43B3-948B-1728B52AA6E4}">
                <adec:decorative xmlns:adec="http://schemas.microsoft.com/office/drawing/2017/decorative" val="1"/>
              </a:ext>
            </a:extLst>
          </p:cNvPr>
          <p:cNvSpPr txBox="1"/>
          <p:nvPr/>
        </p:nvSpPr>
        <p:spPr>
          <a:xfrm>
            <a:off x="2387505"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0" name="Textfeld 109">
            <a:extLst>
              <a:ext uri="{FF2B5EF4-FFF2-40B4-BE49-F238E27FC236}">
                <a16:creationId xmlns:a16="http://schemas.microsoft.com/office/drawing/2014/main" id="{1D8AB32E-DF12-4974-B620-22DA857ED442}"/>
              </a:ext>
              <a:ext uri="{C183D7F6-B498-43B3-948B-1728B52AA6E4}">
                <adec:decorative xmlns:adec="http://schemas.microsoft.com/office/drawing/2017/decorative" val="1"/>
              </a:ext>
            </a:extLst>
          </p:cNvPr>
          <p:cNvSpPr txBox="1"/>
          <p:nvPr/>
        </p:nvSpPr>
        <p:spPr>
          <a:xfrm>
            <a:off x="2719833"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1" name="Textfeld 110">
            <a:extLst>
              <a:ext uri="{FF2B5EF4-FFF2-40B4-BE49-F238E27FC236}">
                <a16:creationId xmlns:a16="http://schemas.microsoft.com/office/drawing/2014/main" id="{698B78A9-B3A6-4072-87FB-88E03B420D68}"/>
              </a:ext>
              <a:ext uri="{C183D7F6-B498-43B3-948B-1728B52AA6E4}">
                <adec:decorative xmlns:adec="http://schemas.microsoft.com/office/drawing/2017/decorative" val="1"/>
              </a:ext>
            </a:extLst>
          </p:cNvPr>
          <p:cNvSpPr txBox="1"/>
          <p:nvPr/>
        </p:nvSpPr>
        <p:spPr>
          <a:xfrm>
            <a:off x="3049918"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2" name="Textfeld 111">
            <a:extLst>
              <a:ext uri="{FF2B5EF4-FFF2-40B4-BE49-F238E27FC236}">
                <a16:creationId xmlns:a16="http://schemas.microsoft.com/office/drawing/2014/main" id="{2DBD7A55-FC40-4B50-9268-77D6F22AA8BB}"/>
              </a:ext>
              <a:ext uri="{C183D7F6-B498-43B3-948B-1728B52AA6E4}">
                <adec:decorative xmlns:adec="http://schemas.microsoft.com/office/drawing/2017/decorative" val="1"/>
              </a:ext>
            </a:extLst>
          </p:cNvPr>
          <p:cNvSpPr txBox="1"/>
          <p:nvPr/>
        </p:nvSpPr>
        <p:spPr>
          <a:xfrm>
            <a:off x="3425330" y="8330711"/>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3" name="Textfeld 112">
            <a:extLst>
              <a:ext uri="{FF2B5EF4-FFF2-40B4-BE49-F238E27FC236}">
                <a16:creationId xmlns:a16="http://schemas.microsoft.com/office/drawing/2014/main" id="{1A4ACF69-5649-4563-A20B-457D664FA923}"/>
              </a:ext>
              <a:ext uri="{C183D7F6-B498-43B3-948B-1728B52AA6E4}">
                <adec:decorative xmlns:adec="http://schemas.microsoft.com/office/drawing/2017/decorative" val="1"/>
              </a:ext>
            </a:extLst>
          </p:cNvPr>
          <p:cNvSpPr txBox="1"/>
          <p:nvPr/>
        </p:nvSpPr>
        <p:spPr>
          <a:xfrm>
            <a:off x="3523117" y="8325513"/>
            <a:ext cx="774700"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4 </a:t>
            </a:r>
            <a:r>
              <a:rPr lang="de-DE" sz="1400" dirty="0" err="1">
                <a:highlight>
                  <a:srgbClr val="C0C0C0"/>
                </a:highlight>
                <a:latin typeface="Pangolin" panose="00000500000000000000" pitchFamily="2" charset="0"/>
              </a:rPr>
              <a:t>stars</a:t>
            </a:r>
            <a:endParaRPr lang="de-AT" sz="1400" dirty="0">
              <a:solidFill>
                <a:schemeClr val="tx1"/>
              </a:solidFill>
              <a:highlight>
                <a:srgbClr val="C0C0C0"/>
              </a:highlight>
              <a:latin typeface="Pangolin" panose="00000500000000000000" pitchFamily="2" charset="0"/>
            </a:endParaRPr>
          </a:p>
        </p:txBody>
      </p:sp>
      <p:sp>
        <p:nvSpPr>
          <p:cNvPr id="116" name="Textfeld 115">
            <a:extLst>
              <a:ext uri="{FF2B5EF4-FFF2-40B4-BE49-F238E27FC236}">
                <a16:creationId xmlns:a16="http://schemas.microsoft.com/office/drawing/2014/main" id="{A9AF1BD8-7ABA-4453-B5D5-910711C4A1E6}"/>
              </a:ext>
              <a:ext uri="{C183D7F6-B498-43B3-948B-1728B52AA6E4}">
                <adec:decorative xmlns:adec="http://schemas.microsoft.com/office/drawing/2017/decorative" val="1"/>
              </a:ext>
            </a:extLst>
          </p:cNvPr>
          <p:cNvSpPr txBox="1"/>
          <p:nvPr/>
        </p:nvSpPr>
        <p:spPr>
          <a:xfrm>
            <a:off x="413285" y="9081875"/>
            <a:ext cx="2447838" cy="246221"/>
          </a:xfrm>
          <a:prstGeom prst="rect">
            <a:avLst/>
          </a:prstGeom>
          <a:noFill/>
        </p:spPr>
        <p:txBody>
          <a:bodyPr wrap="square">
            <a:spAutoFit/>
          </a:bodyPr>
          <a:lstStyle/>
          <a:p>
            <a:r>
              <a:rPr lang="de-DE" sz="1000" dirty="0">
                <a:latin typeface="Pangolin" panose="00000500000000000000" pitchFamily="2" charset="0"/>
              </a:rPr>
              <a:t> 1               2               3               4               5</a:t>
            </a:r>
            <a:endParaRPr lang="de-AT" sz="1000" dirty="0">
              <a:solidFill>
                <a:schemeClr val="tx1"/>
              </a:solidFill>
              <a:latin typeface="Pangolin" panose="00000500000000000000" pitchFamily="2" charset="0"/>
            </a:endParaRPr>
          </a:p>
        </p:txBody>
      </p:sp>
      <p:sp>
        <p:nvSpPr>
          <p:cNvPr id="117" name="Textfeld 116">
            <a:extLst>
              <a:ext uri="{FF2B5EF4-FFF2-40B4-BE49-F238E27FC236}">
                <a16:creationId xmlns:a16="http://schemas.microsoft.com/office/drawing/2014/main" id="{432FA4B4-8C4D-4662-B3E1-FF927B17A023}"/>
              </a:ext>
              <a:ext uri="{C183D7F6-B498-43B3-948B-1728B52AA6E4}">
                <adec:decorative xmlns:adec="http://schemas.microsoft.com/office/drawing/2017/decorative" val="1"/>
              </a:ext>
            </a:extLst>
          </p:cNvPr>
          <p:cNvSpPr txBox="1"/>
          <p:nvPr/>
        </p:nvSpPr>
        <p:spPr>
          <a:xfrm>
            <a:off x="413285" y="9314204"/>
            <a:ext cx="2447838" cy="246221"/>
          </a:xfrm>
          <a:prstGeom prst="rect">
            <a:avLst/>
          </a:prstGeom>
          <a:noFill/>
        </p:spPr>
        <p:txBody>
          <a:bodyPr wrap="square">
            <a:spAutoFit/>
          </a:bodyPr>
          <a:lstStyle/>
          <a:p>
            <a:r>
              <a:rPr lang="de-DE" sz="1000" dirty="0">
                <a:latin typeface="Pangolin" panose="00000500000000000000" pitchFamily="2" charset="0"/>
              </a:rPr>
              <a:t>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3x</a:t>
            </a:r>
            <a:endParaRPr lang="de-AT" sz="1000" dirty="0">
              <a:solidFill>
                <a:schemeClr val="tx1"/>
              </a:solidFill>
              <a:latin typeface="Pangolin" panose="00000500000000000000" pitchFamily="2" charset="0"/>
            </a:endParaRPr>
          </a:p>
        </p:txBody>
      </p:sp>
      <p:sp>
        <p:nvSpPr>
          <p:cNvPr id="118" name="Textfeld 117">
            <a:extLst>
              <a:ext uri="{FF2B5EF4-FFF2-40B4-BE49-F238E27FC236}">
                <a16:creationId xmlns:a16="http://schemas.microsoft.com/office/drawing/2014/main" id="{5CD061A3-7368-4BD4-BB96-C37D155D8611}"/>
              </a:ext>
              <a:ext uri="{C183D7F6-B498-43B3-948B-1728B52AA6E4}">
                <adec:decorative xmlns:adec="http://schemas.microsoft.com/office/drawing/2017/decorative" val="1"/>
              </a:ext>
            </a:extLst>
          </p:cNvPr>
          <p:cNvSpPr txBox="1"/>
          <p:nvPr/>
        </p:nvSpPr>
        <p:spPr>
          <a:xfrm>
            <a:off x="2664032" y="917315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9" name="Textfeld 118">
            <a:extLst>
              <a:ext uri="{FF2B5EF4-FFF2-40B4-BE49-F238E27FC236}">
                <a16:creationId xmlns:a16="http://schemas.microsoft.com/office/drawing/2014/main" id="{16E258E1-5B7D-4EF6-80D9-FFC33CEF85A4}"/>
              </a:ext>
              <a:ext uri="{C183D7F6-B498-43B3-948B-1728B52AA6E4}">
                <adec:decorative xmlns:adec="http://schemas.microsoft.com/office/drawing/2017/decorative" val="1"/>
              </a:ext>
            </a:extLst>
          </p:cNvPr>
          <p:cNvSpPr txBox="1"/>
          <p:nvPr/>
        </p:nvSpPr>
        <p:spPr>
          <a:xfrm>
            <a:off x="2818842" y="9161722"/>
            <a:ext cx="908522" cy="307777"/>
          </a:xfrm>
          <a:prstGeom prst="rect">
            <a:avLst/>
          </a:prstGeom>
          <a:noFill/>
        </p:spPr>
        <p:txBody>
          <a:bodyPr wrap="square">
            <a:spAutoFit/>
          </a:bodyPr>
          <a:lstStyle/>
          <a:p>
            <a:pPr algn="ctr"/>
            <a:r>
              <a:rPr lang="de-DE" sz="1400" dirty="0">
                <a:solidFill>
                  <a:schemeClr val="tx1"/>
                </a:solidFill>
                <a:highlight>
                  <a:srgbClr val="C0C0C0"/>
                </a:highlight>
                <a:latin typeface="Pangolin" panose="00000500000000000000" pitchFamily="2" charset="0"/>
              </a:rPr>
              <a:t>5 </a:t>
            </a:r>
            <a:r>
              <a:rPr lang="de-DE" sz="1400" dirty="0" err="1">
                <a:solidFill>
                  <a:schemeClr val="tx1"/>
                </a:solidFill>
                <a:highlight>
                  <a:srgbClr val="C0C0C0"/>
                </a:highlight>
                <a:latin typeface="Pangolin" panose="00000500000000000000" pitchFamily="2" charset="0"/>
              </a:rPr>
              <a:t>stars</a:t>
            </a:r>
            <a:endParaRPr lang="de-AT" sz="1400" dirty="0">
              <a:solidFill>
                <a:schemeClr val="tx1"/>
              </a:solidFill>
              <a:highlight>
                <a:srgbClr val="C0C0C0"/>
              </a:highlight>
              <a:latin typeface="Pangolin" panose="00000500000000000000" pitchFamily="2" charset="0"/>
            </a:endParaRPr>
          </a:p>
        </p:txBody>
      </p:sp>
      <p:sp>
        <p:nvSpPr>
          <p:cNvPr id="120" name="Textfeld 119">
            <a:extLst>
              <a:ext uri="{FF2B5EF4-FFF2-40B4-BE49-F238E27FC236}">
                <a16:creationId xmlns:a16="http://schemas.microsoft.com/office/drawing/2014/main" id="{98B9255E-A3E9-4027-B854-F2C1A42A3549}"/>
              </a:ext>
              <a:ext uri="{C183D7F6-B498-43B3-948B-1728B52AA6E4}">
                <adec:decorative xmlns:adec="http://schemas.microsoft.com/office/drawing/2017/decorative" val="1"/>
              </a:ext>
            </a:extLst>
          </p:cNvPr>
          <p:cNvSpPr txBox="1"/>
          <p:nvPr/>
        </p:nvSpPr>
        <p:spPr>
          <a:xfrm>
            <a:off x="246593" y="8794053"/>
            <a:ext cx="2044169" cy="246221"/>
          </a:xfrm>
          <a:prstGeom prst="rect">
            <a:avLst/>
          </a:prstGeom>
          <a:noFill/>
        </p:spPr>
        <p:txBody>
          <a:bodyPr wrap="square">
            <a:spAutoFit/>
          </a:bodyPr>
          <a:lstStyle/>
          <a:p>
            <a:r>
              <a:rPr lang="de-DE" sz="1000" b="1" dirty="0" err="1">
                <a:latin typeface="Pangolin" panose="00000500000000000000" pitchFamily="2" charset="0"/>
              </a:rPr>
              <a:t>Calculating</a:t>
            </a:r>
            <a:r>
              <a:rPr lang="de-DE" sz="1000" b="1" dirty="0">
                <a:latin typeface="Pangolin" panose="00000500000000000000" pitchFamily="2" charset="0"/>
              </a:rPr>
              <a:t> </a:t>
            </a:r>
            <a:r>
              <a:rPr lang="de-DE" sz="1000" b="1" dirty="0" err="1">
                <a:latin typeface="Pangolin" panose="00000500000000000000" pitchFamily="2" charset="0"/>
              </a:rPr>
              <a:t>the</a:t>
            </a:r>
            <a:r>
              <a:rPr lang="de-DE" sz="1000" b="1" dirty="0">
                <a:latin typeface="Pangolin" panose="00000500000000000000" pitchFamily="2" charset="0"/>
              </a:rPr>
              <a:t> MODE:</a:t>
            </a:r>
            <a:endParaRPr lang="de-AT" sz="1000" b="1" dirty="0">
              <a:solidFill>
                <a:schemeClr val="tx1"/>
              </a:solidFill>
              <a:latin typeface="Pangolin" panose="00000500000000000000" pitchFamily="2" charset="0"/>
            </a:endParaRPr>
          </a:p>
        </p:txBody>
      </p:sp>
      <p:sp>
        <p:nvSpPr>
          <p:cNvPr id="121" name="Textfeld 120">
            <a:extLst>
              <a:ext uri="{FF2B5EF4-FFF2-40B4-BE49-F238E27FC236}">
                <a16:creationId xmlns:a16="http://schemas.microsoft.com/office/drawing/2014/main" id="{0004B46A-CD6D-4E8A-8E63-0B4F91410DB5}"/>
              </a:ext>
              <a:ext uri="{C183D7F6-B498-43B3-948B-1728B52AA6E4}">
                <adec:decorative xmlns:adec="http://schemas.microsoft.com/office/drawing/2017/decorative" val="1"/>
              </a:ext>
            </a:extLst>
          </p:cNvPr>
          <p:cNvSpPr txBox="1"/>
          <p:nvPr/>
        </p:nvSpPr>
        <p:spPr>
          <a:xfrm>
            <a:off x="466800" y="2089423"/>
            <a:ext cx="365248" cy="246221"/>
          </a:xfrm>
          <a:prstGeom prst="rect">
            <a:avLst/>
          </a:prstGeom>
          <a:noFill/>
        </p:spPr>
        <p:txBody>
          <a:bodyPr wrap="square">
            <a:spAutoFit/>
          </a:bodyPr>
          <a:lstStyle/>
          <a:p>
            <a:pPr algn="ctr"/>
            <a:r>
              <a:rPr lang="de-DE" sz="1000" dirty="0">
                <a:latin typeface="Pangolin" panose="00000500000000000000" pitchFamily="2" charset="0"/>
              </a:rPr>
              <a:t>45</a:t>
            </a:r>
            <a:endParaRPr lang="de-AT" sz="1000" dirty="0">
              <a:solidFill>
                <a:schemeClr val="tx1"/>
              </a:solidFill>
              <a:latin typeface="Pangolin" panose="00000500000000000000" pitchFamily="2" charset="0"/>
            </a:endParaRPr>
          </a:p>
        </p:txBody>
      </p:sp>
      <p:cxnSp>
        <p:nvCxnSpPr>
          <p:cNvPr id="125" name="Gerader Verbinder 124">
            <a:extLst>
              <a:ext uri="{FF2B5EF4-FFF2-40B4-BE49-F238E27FC236}">
                <a16:creationId xmlns:a16="http://schemas.microsoft.com/office/drawing/2014/main" id="{17D8C7F3-2E50-4424-A54A-64C329B45610}"/>
              </a:ext>
              <a:ext uri="{C183D7F6-B498-43B3-948B-1728B52AA6E4}">
                <adec:decorative xmlns:adec="http://schemas.microsoft.com/office/drawing/2017/decorative" val="1"/>
              </a:ext>
            </a:extLst>
          </p:cNvPr>
          <p:cNvCxnSpPr/>
          <p:nvPr/>
        </p:nvCxnSpPr>
        <p:spPr>
          <a:xfrm>
            <a:off x="461967" y="1413140"/>
            <a:ext cx="1699799" cy="0"/>
          </a:xfrm>
          <a:prstGeom prst="line">
            <a:avLst/>
          </a:prstGeom>
        </p:spPr>
        <p:style>
          <a:lnRef idx="1">
            <a:schemeClr val="dk1"/>
          </a:lnRef>
          <a:fillRef idx="0">
            <a:schemeClr val="dk1"/>
          </a:fillRef>
          <a:effectRef idx="0">
            <a:schemeClr val="dk1"/>
          </a:effectRef>
          <a:fontRef idx="minor">
            <a:schemeClr val="tx1"/>
          </a:fontRef>
        </p:style>
      </p:cxnSp>
      <p:cxnSp>
        <p:nvCxnSpPr>
          <p:cNvPr id="126" name="Gerader Verbinder 125">
            <a:extLst>
              <a:ext uri="{FF2B5EF4-FFF2-40B4-BE49-F238E27FC236}">
                <a16:creationId xmlns:a16="http://schemas.microsoft.com/office/drawing/2014/main" id="{6B455CE2-A024-4D2A-93C1-6BB981B99AB7}"/>
              </a:ext>
              <a:ext uri="{C183D7F6-B498-43B3-948B-1728B52AA6E4}">
                <adec:decorative xmlns:adec="http://schemas.microsoft.com/office/drawing/2017/decorative" val="1"/>
              </a:ext>
            </a:extLst>
          </p:cNvPr>
          <p:cNvCxnSpPr>
            <a:cxnSpLocks/>
          </p:cNvCxnSpPr>
          <p:nvPr/>
        </p:nvCxnSpPr>
        <p:spPr>
          <a:xfrm>
            <a:off x="2473218" y="1408112"/>
            <a:ext cx="248782" cy="3705"/>
          </a:xfrm>
          <a:prstGeom prst="line">
            <a:avLst/>
          </a:prstGeom>
        </p:spPr>
        <p:style>
          <a:lnRef idx="1">
            <a:schemeClr val="dk1"/>
          </a:lnRef>
          <a:fillRef idx="0">
            <a:schemeClr val="dk1"/>
          </a:fillRef>
          <a:effectRef idx="0">
            <a:schemeClr val="dk1"/>
          </a:effectRef>
          <a:fontRef idx="minor">
            <a:schemeClr val="tx1"/>
          </a:fontRef>
        </p:style>
      </p:cxnSp>
      <p:cxnSp>
        <p:nvCxnSpPr>
          <p:cNvPr id="129" name="Gerader Verbinder 128">
            <a:extLst>
              <a:ext uri="{FF2B5EF4-FFF2-40B4-BE49-F238E27FC236}">
                <a16:creationId xmlns:a16="http://schemas.microsoft.com/office/drawing/2014/main" id="{457C522E-9CA2-4274-9742-D794855919EC}"/>
              </a:ext>
              <a:ext uri="{C183D7F6-B498-43B3-948B-1728B52AA6E4}">
                <adec:decorative xmlns:adec="http://schemas.microsoft.com/office/drawing/2017/decorative" val="1"/>
              </a:ext>
            </a:extLst>
          </p:cNvPr>
          <p:cNvCxnSpPr>
            <a:cxnSpLocks/>
          </p:cNvCxnSpPr>
          <p:nvPr/>
        </p:nvCxnSpPr>
        <p:spPr>
          <a:xfrm>
            <a:off x="470311" y="4539789"/>
            <a:ext cx="1421062" cy="0"/>
          </a:xfrm>
          <a:prstGeom prst="line">
            <a:avLst/>
          </a:prstGeom>
        </p:spPr>
        <p:style>
          <a:lnRef idx="1">
            <a:schemeClr val="dk1"/>
          </a:lnRef>
          <a:fillRef idx="0">
            <a:schemeClr val="dk1"/>
          </a:fillRef>
          <a:effectRef idx="0">
            <a:schemeClr val="dk1"/>
          </a:effectRef>
          <a:fontRef idx="minor">
            <a:schemeClr val="tx1"/>
          </a:fontRef>
        </p:style>
      </p:cxnSp>
      <p:cxnSp>
        <p:nvCxnSpPr>
          <p:cNvPr id="131" name="Gerader Verbinder 130">
            <a:extLst>
              <a:ext uri="{FF2B5EF4-FFF2-40B4-BE49-F238E27FC236}">
                <a16:creationId xmlns:a16="http://schemas.microsoft.com/office/drawing/2014/main" id="{1E371D18-D974-4917-8509-9CEF5E0D3837}"/>
              </a:ext>
              <a:ext uri="{C183D7F6-B498-43B3-948B-1728B52AA6E4}">
                <adec:decorative xmlns:adec="http://schemas.microsoft.com/office/drawing/2017/decorative" val="1"/>
              </a:ext>
            </a:extLst>
          </p:cNvPr>
          <p:cNvCxnSpPr>
            <a:cxnSpLocks/>
          </p:cNvCxnSpPr>
          <p:nvPr/>
        </p:nvCxnSpPr>
        <p:spPr>
          <a:xfrm>
            <a:off x="2237757" y="4543686"/>
            <a:ext cx="254509" cy="0"/>
          </a:xfrm>
          <a:prstGeom prst="line">
            <a:avLst/>
          </a:prstGeom>
        </p:spPr>
        <p:style>
          <a:lnRef idx="1">
            <a:schemeClr val="dk1"/>
          </a:lnRef>
          <a:fillRef idx="0">
            <a:schemeClr val="dk1"/>
          </a:fillRef>
          <a:effectRef idx="0">
            <a:schemeClr val="dk1"/>
          </a:effectRef>
          <a:fontRef idx="minor">
            <a:schemeClr val="tx1"/>
          </a:fontRef>
        </p:style>
      </p:cxnSp>
      <p:cxnSp>
        <p:nvCxnSpPr>
          <p:cNvPr id="133" name="Gerader Verbinder 132">
            <a:extLst>
              <a:ext uri="{FF2B5EF4-FFF2-40B4-BE49-F238E27FC236}">
                <a16:creationId xmlns:a16="http://schemas.microsoft.com/office/drawing/2014/main" id="{E108C8AB-65CE-4DDC-B5C6-A40B1735097E}"/>
              </a:ext>
              <a:ext uri="{C183D7F6-B498-43B3-948B-1728B52AA6E4}">
                <adec:decorative xmlns:adec="http://schemas.microsoft.com/office/drawing/2017/decorative" val="1"/>
              </a:ext>
            </a:extLst>
          </p:cNvPr>
          <p:cNvCxnSpPr>
            <a:cxnSpLocks/>
            <a:endCxn id="92" idx="1"/>
          </p:cNvCxnSpPr>
          <p:nvPr/>
        </p:nvCxnSpPr>
        <p:spPr>
          <a:xfrm>
            <a:off x="453155" y="7648656"/>
            <a:ext cx="1144473" cy="2"/>
          </a:xfrm>
          <a:prstGeom prst="line">
            <a:avLst/>
          </a:prstGeom>
        </p:spPr>
        <p:style>
          <a:lnRef idx="1">
            <a:schemeClr val="dk1"/>
          </a:lnRef>
          <a:fillRef idx="0">
            <a:schemeClr val="dk1"/>
          </a:fillRef>
          <a:effectRef idx="0">
            <a:schemeClr val="dk1"/>
          </a:effectRef>
          <a:fontRef idx="minor">
            <a:schemeClr val="tx1"/>
          </a:fontRef>
        </p:style>
      </p:cxnSp>
      <p:cxnSp>
        <p:nvCxnSpPr>
          <p:cNvPr id="135" name="Gerader Verbinder 134">
            <a:extLst>
              <a:ext uri="{FF2B5EF4-FFF2-40B4-BE49-F238E27FC236}">
                <a16:creationId xmlns:a16="http://schemas.microsoft.com/office/drawing/2014/main" id="{9667EC51-0A36-47B5-A716-75B8BC8D9846}"/>
              </a:ext>
              <a:ext uri="{C183D7F6-B498-43B3-948B-1728B52AA6E4}">
                <adec:decorative xmlns:adec="http://schemas.microsoft.com/office/drawing/2017/decorative" val="1"/>
              </a:ext>
            </a:extLst>
          </p:cNvPr>
          <p:cNvCxnSpPr>
            <a:cxnSpLocks/>
          </p:cNvCxnSpPr>
          <p:nvPr/>
        </p:nvCxnSpPr>
        <p:spPr>
          <a:xfrm>
            <a:off x="1936174" y="7650044"/>
            <a:ext cx="268864" cy="0"/>
          </a:xfrm>
          <a:prstGeom prst="line">
            <a:avLst/>
          </a:prstGeom>
        </p:spPr>
        <p:style>
          <a:lnRef idx="1">
            <a:schemeClr val="dk1"/>
          </a:lnRef>
          <a:fillRef idx="0">
            <a:schemeClr val="dk1"/>
          </a:fillRef>
          <a:effectRef idx="0">
            <a:schemeClr val="dk1"/>
          </a:effectRef>
          <a:fontRef idx="minor">
            <a:schemeClr val="tx1"/>
          </a:fontRef>
        </p:style>
      </p:cxnSp>
      <p:sp>
        <p:nvSpPr>
          <p:cNvPr id="122" name="Ellipse 121">
            <a:extLst>
              <a:ext uri="{FF2B5EF4-FFF2-40B4-BE49-F238E27FC236}">
                <a16:creationId xmlns:a16="http://schemas.microsoft.com/office/drawing/2014/main" id="{E73E7312-CE1F-4309-876E-07F14CEEADC1}"/>
              </a:ext>
              <a:ext uri="{C183D7F6-B498-43B3-948B-1728B52AA6E4}">
                <adec:decorative xmlns:adec="http://schemas.microsoft.com/office/drawing/2017/decorative" val="1"/>
              </a:ext>
            </a:extLst>
          </p:cNvPr>
          <p:cNvSpPr/>
          <p:nvPr/>
        </p:nvSpPr>
        <p:spPr>
          <a:xfrm>
            <a:off x="1981195" y="2072657"/>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15" name="Textfeld 114">
            <a:extLst>
              <a:ext uri="{FF2B5EF4-FFF2-40B4-BE49-F238E27FC236}">
                <a16:creationId xmlns:a16="http://schemas.microsoft.com/office/drawing/2014/main" id="{EFD141E5-D704-491F-AC62-8FA97148AC39}"/>
              </a:ext>
              <a:ext uri="{C183D7F6-B498-43B3-948B-1728B52AA6E4}">
                <adec:decorative xmlns:adec="http://schemas.microsoft.com/office/drawing/2017/decorative" val="1"/>
              </a:ext>
            </a:extLst>
          </p:cNvPr>
          <p:cNvSpPr txBox="1"/>
          <p:nvPr/>
        </p:nvSpPr>
        <p:spPr>
          <a:xfrm>
            <a:off x="1934729" y="2101076"/>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6</a:t>
            </a: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23" name="Rechteck 122">
            <a:extLst>
              <a:ext uri="{FF2B5EF4-FFF2-40B4-BE49-F238E27FC236}">
                <a16:creationId xmlns:a16="http://schemas.microsoft.com/office/drawing/2014/main" id="{E78C5ADF-FC12-477A-96A9-CC2E2097098F}"/>
              </a:ext>
              <a:ext uri="{C183D7F6-B498-43B3-948B-1728B52AA6E4}">
                <adec:decorative xmlns:adec="http://schemas.microsoft.com/office/drawing/2017/decorative" val="1"/>
              </a:ext>
            </a:extLst>
          </p:cNvPr>
          <p:cNvSpPr/>
          <p:nvPr/>
        </p:nvSpPr>
        <p:spPr>
          <a:xfrm>
            <a:off x="1541195" y="5162503"/>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24" name="Ellipse 123">
            <a:extLst>
              <a:ext uri="{FF2B5EF4-FFF2-40B4-BE49-F238E27FC236}">
                <a16:creationId xmlns:a16="http://schemas.microsoft.com/office/drawing/2014/main" id="{630FC3FA-C88A-4301-B2B9-AADF5D5D5997}"/>
              </a:ext>
              <a:ext uri="{C183D7F6-B498-43B3-948B-1728B52AA6E4}">
                <adec:decorative xmlns:adec="http://schemas.microsoft.com/office/drawing/2017/decorative" val="1"/>
              </a:ext>
            </a:extLst>
          </p:cNvPr>
          <p:cNvSpPr/>
          <p:nvPr/>
        </p:nvSpPr>
        <p:spPr>
          <a:xfrm>
            <a:off x="1621920" y="5194864"/>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27" name="Textfeld 126">
            <a:extLst>
              <a:ext uri="{FF2B5EF4-FFF2-40B4-BE49-F238E27FC236}">
                <a16:creationId xmlns:a16="http://schemas.microsoft.com/office/drawing/2014/main" id="{26F82B02-4A7D-4E16-AE24-C66740186707}"/>
              </a:ext>
              <a:ext uri="{C183D7F6-B498-43B3-948B-1728B52AA6E4}">
                <adec:decorative xmlns:adec="http://schemas.microsoft.com/office/drawing/2017/decorative" val="1"/>
              </a:ext>
            </a:extLst>
          </p:cNvPr>
          <p:cNvSpPr txBox="1"/>
          <p:nvPr/>
        </p:nvSpPr>
        <p:spPr>
          <a:xfrm>
            <a:off x="1576984" y="5225132"/>
            <a:ext cx="396594" cy="246221"/>
          </a:xfrm>
          <a:prstGeom prst="rect">
            <a:avLst/>
          </a:prstGeom>
          <a:noFill/>
        </p:spPr>
        <p:txBody>
          <a:bodyPr wrap="square">
            <a:spAutoFit/>
          </a:bodyPr>
          <a:lstStyle/>
          <a:p>
            <a:pPr algn="ctr"/>
            <a:r>
              <a:rPr lang="de-DE" sz="1000" dirty="0">
                <a:latin typeface="Pangolin" panose="00000500000000000000" pitchFamily="2" charset="0"/>
              </a:rPr>
              <a:t>13</a:t>
            </a:r>
            <a:endParaRPr lang="de-AT" sz="1000" dirty="0">
              <a:solidFill>
                <a:schemeClr val="tx1"/>
              </a:solidFill>
              <a:latin typeface="Pangolin" panose="00000500000000000000" pitchFamily="2" charset="0"/>
            </a:endParaRPr>
          </a:p>
        </p:txBody>
      </p:sp>
      <p:sp>
        <p:nvSpPr>
          <p:cNvPr id="128" name="Ellipse 127">
            <a:extLst>
              <a:ext uri="{FF2B5EF4-FFF2-40B4-BE49-F238E27FC236}">
                <a16:creationId xmlns:a16="http://schemas.microsoft.com/office/drawing/2014/main" id="{620908A7-F203-4C6D-BC6C-4264B5051558}"/>
              </a:ext>
              <a:ext uri="{C183D7F6-B498-43B3-948B-1728B52AA6E4}">
                <adec:decorative xmlns:adec="http://schemas.microsoft.com/office/drawing/2017/decorative" val="1"/>
              </a:ext>
            </a:extLst>
          </p:cNvPr>
          <p:cNvSpPr/>
          <p:nvPr/>
        </p:nvSpPr>
        <p:spPr>
          <a:xfrm>
            <a:off x="1948813" y="519807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0" name="Textfeld 129">
            <a:extLst>
              <a:ext uri="{FF2B5EF4-FFF2-40B4-BE49-F238E27FC236}">
                <a16:creationId xmlns:a16="http://schemas.microsoft.com/office/drawing/2014/main" id="{0BCC3C9E-1065-4E69-A7EB-B5784632D93D}"/>
              </a:ext>
              <a:ext uri="{C183D7F6-B498-43B3-948B-1728B52AA6E4}">
                <adec:decorative xmlns:adec="http://schemas.microsoft.com/office/drawing/2017/decorative" val="1"/>
              </a:ext>
            </a:extLst>
          </p:cNvPr>
          <p:cNvSpPr txBox="1"/>
          <p:nvPr/>
        </p:nvSpPr>
        <p:spPr>
          <a:xfrm>
            <a:off x="1902347" y="5226498"/>
            <a:ext cx="396594" cy="246221"/>
          </a:xfrm>
          <a:prstGeom prst="rect">
            <a:avLst/>
          </a:prstGeom>
          <a:noFill/>
        </p:spPr>
        <p:txBody>
          <a:bodyPr wrap="square">
            <a:spAutoFit/>
          </a:bodyPr>
          <a:lstStyle/>
          <a:p>
            <a:pPr algn="ctr"/>
            <a:r>
              <a:rPr lang="de-DE" sz="1000" dirty="0">
                <a:latin typeface="Pangolin" panose="00000500000000000000" pitchFamily="2" charset="0"/>
              </a:rPr>
              <a:t>14</a:t>
            </a:r>
            <a:endParaRPr lang="de-AT" sz="1000" dirty="0">
              <a:solidFill>
                <a:schemeClr val="tx1"/>
              </a:solidFill>
              <a:latin typeface="Pangolin" panose="00000500000000000000" pitchFamily="2" charset="0"/>
            </a:endParaRPr>
          </a:p>
        </p:txBody>
      </p:sp>
      <p:sp>
        <p:nvSpPr>
          <p:cNvPr id="132" name="Rechteck 131">
            <a:extLst>
              <a:ext uri="{FF2B5EF4-FFF2-40B4-BE49-F238E27FC236}">
                <a16:creationId xmlns:a16="http://schemas.microsoft.com/office/drawing/2014/main" id="{EB887FCB-131E-4913-B081-B9ACAAB7407F}"/>
              </a:ext>
              <a:ext uri="{C183D7F6-B498-43B3-948B-1728B52AA6E4}">
                <adec:decorative xmlns:adec="http://schemas.microsoft.com/office/drawing/2017/decorative" val="1"/>
              </a:ext>
            </a:extLst>
          </p:cNvPr>
          <p:cNvSpPr/>
          <p:nvPr/>
        </p:nvSpPr>
        <p:spPr>
          <a:xfrm>
            <a:off x="1531959" y="8315927"/>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34" name="Ellipse 133">
            <a:extLst>
              <a:ext uri="{FF2B5EF4-FFF2-40B4-BE49-F238E27FC236}">
                <a16:creationId xmlns:a16="http://schemas.microsoft.com/office/drawing/2014/main" id="{EFC1DC24-736D-4B47-850C-35D3806C3D5F}"/>
              </a:ext>
              <a:ext uri="{C183D7F6-B498-43B3-948B-1728B52AA6E4}">
                <adec:decorative xmlns:adec="http://schemas.microsoft.com/office/drawing/2017/decorative" val="1"/>
              </a:ext>
            </a:extLst>
          </p:cNvPr>
          <p:cNvSpPr/>
          <p:nvPr/>
        </p:nvSpPr>
        <p:spPr>
          <a:xfrm>
            <a:off x="1612684" y="8348288"/>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6" name="Textfeld 135">
            <a:extLst>
              <a:ext uri="{FF2B5EF4-FFF2-40B4-BE49-F238E27FC236}">
                <a16:creationId xmlns:a16="http://schemas.microsoft.com/office/drawing/2014/main" id="{3BB37B00-B304-46C7-AF55-0C6EBF97B0E7}"/>
              </a:ext>
              <a:ext uri="{C183D7F6-B498-43B3-948B-1728B52AA6E4}">
                <adec:decorative xmlns:adec="http://schemas.microsoft.com/office/drawing/2017/decorative" val="1"/>
              </a:ext>
            </a:extLst>
          </p:cNvPr>
          <p:cNvSpPr txBox="1"/>
          <p:nvPr/>
        </p:nvSpPr>
        <p:spPr>
          <a:xfrm>
            <a:off x="1567748" y="8378556"/>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137" name="Ellipse 136">
            <a:extLst>
              <a:ext uri="{FF2B5EF4-FFF2-40B4-BE49-F238E27FC236}">
                <a16:creationId xmlns:a16="http://schemas.microsoft.com/office/drawing/2014/main" id="{FA604688-1059-46F2-A3F8-9EFF3E299225}"/>
              </a:ext>
              <a:ext uri="{C183D7F6-B498-43B3-948B-1728B52AA6E4}">
                <adec:decorative xmlns:adec="http://schemas.microsoft.com/office/drawing/2017/decorative" val="1"/>
              </a:ext>
            </a:extLst>
          </p:cNvPr>
          <p:cNvSpPr/>
          <p:nvPr/>
        </p:nvSpPr>
        <p:spPr>
          <a:xfrm>
            <a:off x="1939577" y="835150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8" name="Textfeld 137">
            <a:extLst>
              <a:ext uri="{FF2B5EF4-FFF2-40B4-BE49-F238E27FC236}">
                <a16:creationId xmlns:a16="http://schemas.microsoft.com/office/drawing/2014/main" id="{F16E1640-3081-4390-ABC2-11249D81AA93}"/>
              </a:ext>
              <a:ext uri="{C183D7F6-B498-43B3-948B-1728B52AA6E4}">
                <adec:decorative xmlns:adec="http://schemas.microsoft.com/office/drawing/2017/decorative" val="1"/>
              </a:ext>
            </a:extLst>
          </p:cNvPr>
          <p:cNvSpPr txBox="1"/>
          <p:nvPr/>
        </p:nvSpPr>
        <p:spPr>
          <a:xfrm>
            <a:off x="1893111" y="8379922"/>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8" name="Title 7">
            <a:extLst>
              <a:ext uri="{FF2B5EF4-FFF2-40B4-BE49-F238E27FC236}">
                <a16:creationId xmlns:a16="http://schemas.microsoft.com/office/drawing/2014/main" id="{FBFC992B-A0A8-53A0-FFAB-A7BFC139C389}"/>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199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7</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9" name="Textfeld 138">
            <a:extLst>
              <a:ext uri="{FF2B5EF4-FFF2-40B4-BE49-F238E27FC236}">
                <a16:creationId xmlns:a16="http://schemas.microsoft.com/office/drawing/2014/main" id="{7DF46593-FDC1-43BF-A1DE-F467E9DB3007}"/>
              </a:ext>
            </a:extLst>
          </p:cNvPr>
          <p:cNvSpPr txBox="1"/>
          <p:nvPr/>
        </p:nvSpPr>
        <p:spPr>
          <a:xfrm>
            <a:off x="114552" y="221488"/>
            <a:ext cx="2055144" cy="246221"/>
          </a:xfrm>
          <a:prstGeom prst="rect">
            <a:avLst/>
          </a:prstGeom>
          <a:noFill/>
        </p:spPr>
        <p:txBody>
          <a:bodyPr wrap="square" rtlCol="0">
            <a:spAutoFit/>
          </a:bodyPr>
          <a:lstStyle/>
          <a:p>
            <a:r>
              <a:rPr lang="de-DE" sz="1000" dirty="0">
                <a:latin typeface="Pangolin" panose="00000500000000000000" pitchFamily="2" charset="0"/>
              </a:rPr>
              <a:t>Central </a:t>
            </a:r>
            <a:r>
              <a:rPr lang="de-DE" sz="1000" dirty="0" err="1">
                <a:latin typeface="Pangolin" panose="00000500000000000000" pitchFamily="2" charset="0"/>
              </a:rPr>
              <a:t>Tendency</a:t>
            </a:r>
            <a:endParaRPr lang="de-AT" sz="1000" dirty="0">
              <a:latin typeface="Pangolin" panose="00000500000000000000" pitchFamily="2" charset="0"/>
            </a:endParaRPr>
          </a:p>
        </p:txBody>
      </p:sp>
      <p:sp>
        <p:nvSpPr>
          <p:cNvPr id="12" name="Textfeld 11">
            <a:extLst>
              <a:ext uri="{FF2B5EF4-FFF2-40B4-BE49-F238E27FC236}">
                <a16:creationId xmlns:a16="http://schemas.microsoft.com/office/drawing/2014/main" id="{9E275761-C4B2-4E02-9B6B-11C49F354887}"/>
              </a:ext>
            </a:extLst>
          </p:cNvPr>
          <p:cNvSpPr txBox="1"/>
          <p:nvPr/>
        </p:nvSpPr>
        <p:spPr>
          <a:xfrm>
            <a:off x="4581525" y="769864"/>
            <a:ext cx="2044169" cy="707886"/>
          </a:xfrm>
          <a:prstGeom prst="rect">
            <a:avLst/>
          </a:prstGeom>
          <a:noFill/>
        </p:spPr>
        <p:txBody>
          <a:bodyPr wrap="square">
            <a:spAutoFit/>
          </a:bodyPr>
          <a:lstStyle/>
          <a:p>
            <a:pPr algn="ctr"/>
            <a:r>
              <a:rPr lang="de-DE" sz="1000" dirty="0" err="1">
                <a:latin typeface="Pangolin" panose="00000500000000000000" pitchFamily="2" charset="0"/>
              </a:rPr>
              <a:t>If</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distribution</a:t>
            </a:r>
            <a:r>
              <a:rPr lang="de-DE" sz="1000" dirty="0">
                <a:latin typeface="Pangolin" panose="00000500000000000000" pitchFamily="2" charset="0"/>
              </a:rPr>
              <a:t> </a:t>
            </a:r>
            <a:r>
              <a:rPr lang="de-DE" sz="1000" dirty="0" err="1">
                <a:latin typeface="Pangolin" panose="00000500000000000000" pitchFamily="2" charset="0"/>
              </a:rPr>
              <a:t>of</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values</a:t>
            </a:r>
            <a:r>
              <a:rPr lang="de-DE" sz="1000" dirty="0">
                <a:latin typeface="Pangolin" panose="00000500000000000000" pitchFamily="2" charset="0"/>
              </a:rPr>
              <a:t> </a:t>
            </a:r>
            <a:r>
              <a:rPr lang="de-DE" sz="1000" dirty="0" err="1">
                <a:latin typeface="Pangolin" panose="00000500000000000000" pitchFamily="2" charset="0"/>
              </a:rPr>
              <a:t>is</a:t>
            </a:r>
            <a:r>
              <a:rPr lang="de-DE" sz="1000" dirty="0">
                <a:latin typeface="Pangolin" panose="00000500000000000000" pitchFamily="2" charset="0"/>
              </a:rPr>
              <a:t> </a:t>
            </a:r>
            <a:r>
              <a:rPr lang="de-DE" sz="1000" dirty="0" err="1">
                <a:latin typeface="Pangolin" panose="00000500000000000000" pitchFamily="2" charset="0"/>
              </a:rPr>
              <a:t>symmetrical</a:t>
            </a:r>
            <a:r>
              <a:rPr lang="de-DE" sz="1000" dirty="0">
                <a:latin typeface="Pangolin" panose="00000500000000000000" pitchFamily="2" charset="0"/>
              </a:rPr>
              <a:t>, </a:t>
            </a:r>
            <a:r>
              <a:rPr lang="de-DE" sz="1000" dirty="0" err="1">
                <a:latin typeface="Pangolin" panose="00000500000000000000" pitchFamily="2" charset="0"/>
              </a:rPr>
              <a:t>without</a:t>
            </a:r>
            <a:r>
              <a:rPr lang="de-DE" sz="1000" dirty="0">
                <a:latin typeface="Pangolin" panose="00000500000000000000" pitchFamily="2" charset="0"/>
              </a:rPr>
              <a:t> </a:t>
            </a:r>
            <a:r>
              <a:rPr lang="de-DE" sz="1000" dirty="0" err="1">
                <a:latin typeface="Pangolin" panose="00000500000000000000" pitchFamily="2" charset="0"/>
              </a:rPr>
              <a:t>any</a:t>
            </a:r>
            <a:r>
              <a:rPr lang="de-DE" sz="1000" dirty="0">
                <a:latin typeface="Pangolin" panose="00000500000000000000" pitchFamily="2" charset="0"/>
              </a:rPr>
              <a:t> </a:t>
            </a:r>
            <a:r>
              <a:rPr lang="de-DE" sz="1000" dirty="0" err="1">
                <a:latin typeface="Pangolin" panose="00000500000000000000" pitchFamily="2" charset="0"/>
              </a:rPr>
              <a:t>distortions</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a:t>
            </a:r>
            <a:r>
              <a:rPr lang="de-DE" sz="1000" dirty="0" err="1">
                <a:latin typeface="Pangolin" panose="00000500000000000000" pitchFamily="2" charset="0"/>
              </a:rPr>
              <a:t>mean</a:t>
            </a:r>
            <a:r>
              <a:rPr lang="de-DE" sz="1000" dirty="0">
                <a:latin typeface="Pangolin" panose="00000500000000000000" pitchFamily="2" charset="0"/>
              </a:rPr>
              <a:t> </a:t>
            </a:r>
            <a:r>
              <a:rPr lang="de-DE" sz="1000" dirty="0" err="1">
                <a:latin typeface="Pangolin" panose="00000500000000000000" pitchFamily="2" charset="0"/>
              </a:rPr>
              <a:t>is</a:t>
            </a:r>
            <a:r>
              <a:rPr lang="de-DE" sz="1000" dirty="0">
                <a:latin typeface="Pangolin" panose="00000500000000000000" pitchFamily="2" charset="0"/>
              </a:rPr>
              <a:t> </a:t>
            </a:r>
            <a:r>
              <a:rPr lang="de-DE" sz="1000" dirty="0" err="1">
                <a:latin typeface="Pangolin" panose="00000500000000000000" pitchFamily="2" charset="0"/>
              </a:rPr>
              <a:t>equal</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median.</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0BA6042-0FCB-42AA-A6DD-3F5DA6D4A599}"/>
              </a:ext>
            </a:extLst>
          </p:cNvPr>
          <p:cNvSpPr txBox="1"/>
          <p:nvPr/>
        </p:nvSpPr>
        <p:spPr>
          <a:xfrm>
            <a:off x="4591846" y="3848960"/>
            <a:ext cx="2044169" cy="707886"/>
          </a:xfrm>
          <a:prstGeom prst="rect">
            <a:avLst/>
          </a:prstGeom>
          <a:noFill/>
        </p:spPr>
        <p:txBody>
          <a:bodyPr wrap="square">
            <a:spAutoFit/>
          </a:bodyPr>
          <a:lstStyle/>
          <a:p>
            <a:pPr algn="ctr"/>
            <a:r>
              <a:rPr lang="de-DE" sz="1000" dirty="0">
                <a:latin typeface="Pangolin" panose="00000500000000000000" pitchFamily="2" charset="0"/>
              </a:rPr>
              <a:t>Mode </a:t>
            </a:r>
            <a:r>
              <a:rPr lang="de-DE" sz="1000" dirty="0" err="1">
                <a:latin typeface="Pangolin" panose="00000500000000000000" pitchFamily="2" charset="0"/>
              </a:rPr>
              <a:t>is</a:t>
            </a:r>
            <a:r>
              <a:rPr lang="de-DE" sz="1000" dirty="0">
                <a:latin typeface="Pangolin" panose="00000500000000000000" pitchFamily="2" charset="0"/>
              </a:rPr>
              <a:t> </a:t>
            </a:r>
            <a:r>
              <a:rPr lang="en-US" sz="1000" dirty="0">
                <a:latin typeface="Pangolin" panose="00000500000000000000" pitchFamily="2" charset="0"/>
              </a:rPr>
              <a:t>not only suited for multimodal distributions, but also when working with ordinal and categorical data.</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0FFBA7D3-0B48-4C9E-91CF-00440C387117}"/>
              </a:ext>
            </a:extLst>
          </p:cNvPr>
          <p:cNvSpPr txBox="1"/>
          <p:nvPr/>
        </p:nvSpPr>
        <p:spPr>
          <a:xfrm>
            <a:off x="4581525" y="6883065"/>
            <a:ext cx="2044169" cy="553998"/>
          </a:xfrm>
          <a:prstGeom prst="rect">
            <a:avLst/>
          </a:prstGeom>
          <a:noFill/>
        </p:spPr>
        <p:txBody>
          <a:bodyPr wrap="square">
            <a:spAutoFit/>
          </a:bodyPr>
          <a:lstStyle/>
          <a:p>
            <a:pPr algn="ctr"/>
            <a:r>
              <a:rPr lang="de-DE" sz="1000" dirty="0" err="1">
                <a:latin typeface="Pangolin" panose="00000500000000000000" pitchFamily="2" charset="0"/>
              </a:rPr>
              <a:t>For</a:t>
            </a:r>
            <a:r>
              <a:rPr lang="de-DE" sz="1000" dirty="0">
                <a:latin typeface="Pangolin" panose="00000500000000000000" pitchFamily="2" charset="0"/>
              </a:rPr>
              <a:t> </a:t>
            </a:r>
            <a:r>
              <a:rPr lang="de-DE" sz="1000" dirty="0" err="1">
                <a:latin typeface="Pangolin" panose="00000500000000000000" pitchFamily="2" charset="0"/>
              </a:rPr>
              <a:t>datasets</a:t>
            </a:r>
            <a:r>
              <a:rPr lang="de-DE" sz="1000" dirty="0">
                <a:latin typeface="Pangolin" panose="00000500000000000000" pitchFamily="2" charset="0"/>
              </a:rPr>
              <a:t> </a:t>
            </a:r>
            <a:r>
              <a:rPr lang="de-DE" sz="1000" dirty="0" err="1">
                <a:latin typeface="Pangolin" panose="00000500000000000000" pitchFamily="2" charset="0"/>
              </a:rPr>
              <a:t>with</a:t>
            </a:r>
            <a:r>
              <a:rPr lang="de-DE" sz="1000" dirty="0">
                <a:latin typeface="Pangolin" panose="00000500000000000000" pitchFamily="2" charset="0"/>
              </a:rPr>
              <a:t> a </a:t>
            </a:r>
            <a:r>
              <a:rPr lang="de-DE" sz="1000" dirty="0" err="1">
                <a:latin typeface="Pangolin" panose="00000500000000000000" pitchFamily="2" charset="0"/>
              </a:rPr>
              <a:t>skewed</a:t>
            </a:r>
            <a:r>
              <a:rPr lang="de-DE" sz="1000" dirty="0">
                <a:latin typeface="Pangolin" panose="00000500000000000000" pitchFamily="2" charset="0"/>
              </a:rPr>
              <a:t> </a:t>
            </a:r>
            <a:r>
              <a:rPr lang="de-DE" sz="1000" dirty="0" err="1">
                <a:latin typeface="Pangolin" panose="00000500000000000000" pitchFamily="2" charset="0"/>
              </a:rPr>
              <a:t>distribution</a:t>
            </a:r>
            <a:r>
              <a:rPr lang="de-DE" sz="1000" dirty="0">
                <a:latin typeface="Pangolin" panose="00000500000000000000" pitchFamily="2" charset="0"/>
              </a:rPr>
              <a:t>, </a:t>
            </a:r>
            <a:r>
              <a:rPr lang="de-DE" sz="1000" dirty="0" err="1">
                <a:latin typeface="Pangolin" panose="00000500000000000000" pitchFamily="2" charset="0"/>
              </a:rPr>
              <a:t>the</a:t>
            </a:r>
            <a:r>
              <a:rPr lang="de-DE" sz="1000" dirty="0">
                <a:latin typeface="Pangolin" panose="00000500000000000000" pitchFamily="2" charset="0"/>
              </a:rPr>
              <a:t> median </a:t>
            </a:r>
            <a:r>
              <a:rPr lang="de-DE" sz="1000" dirty="0" err="1">
                <a:latin typeface="Pangolin" panose="00000500000000000000" pitchFamily="2" charset="0"/>
              </a:rPr>
              <a:t>is</a:t>
            </a:r>
            <a:r>
              <a:rPr lang="de-DE" sz="1000" dirty="0">
                <a:latin typeface="Pangolin" panose="00000500000000000000" pitchFamily="2" charset="0"/>
              </a:rPr>
              <a:t> a </a:t>
            </a:r>
            <a:r>
              <a:rPr lang="de-DE" sz="1000" dirty="0" err="1">
                <a:latin typeface="Pangolin" panose="00000500000000000000" pitchFamily="2" charset="0"/>
              </a:rPr>
              <a:t>better</a:t>
            </a:r>
            <a:r>
              <a:rPr lang="de-DE" sz="1000" dirty="0">
                <a:latin typeface="Pangolin" panose="00000500000000000000" pitchFamily="2" charset="0"/>
              </a:rPr>
              <a:t> </a:t>
            </a:r>
            <a:r>
              <a:rPr lang="de-DE" sz="1000" dirty="0" err="1">
                <a:latin typeface="Pangolin" panose="00000500000000000000" pitchFamily="2" charset="0"/>
              </a:rPr>
              <a:t>way</a:t>
            </a:r>
            <a:r>
              <a:rPr lang="de-DE" sz="1000" dirty="0">
                <a:latin typeface="Pangolin" panose="00000500000000000000" pitchFamily="2" charset="0"/>
              </a:rPr>
              <a:t> </a:t>
            </a:r>
            <a:r>
              <a:rPr lang="de-DE" sz="1000" dirty="0" err="1">
                <a:latin typeface="Pangolin" panose="00000500000000000000" pitchFamily="2" charset="0"/>
              </a:rPr>
              <a:t>to</a:t>
            </a:r>
            <a:r>
              <a:rPr lang="de-DE" sz="1000" dirty="0">
                <a:latin typeface="Pangolin" panose="00000500000000000000" pitchFamily="2" charset="0"/>
              </a:rPr>
              <a:t> </a:t>
            </a:r>
            <a:r>
              <a:rPr lang="de-DE" sz="1000" dirty="0" err="1">
                <a:latin typeface="Pangolin" panose="00000500000000000000" pitchFamily="2" charset="0"/>
              </a:rPr>
              <a:t>describe</a:t>
            </a:r>
            <a:r>
              <a:rPr lang="de-DE" sz="1000" dirty="0">
                <a:latin typeface="Pangolin" panose="00000500000000000000" pitchFamily="2" charset="0"/>
              </a:rPr>
              <a:t> </a:t>
            </a:r>
            <a:r>
              <a:rPr lang="de-DE" sz="1000" dirty="0" err="1">
                <a:latin typeface="Pangolin" panose="00000500000000000000" pitchFamily="2" charset="0"/>
              </a:rPr>
              <a:t>central</a:t>
            </a:r>
            <a:r>
              <a:rPr lang="de-DE" sz="1000" dirty="0">
                <a:latin typeface="Pangolin" panose="00000500000000000000" pitchFamily="2" charset="0"/>
              </a:rPr>
              <a:t> </a:t>
            </a:r>
            <a:r>
              <a:rPr lang="de-DE" sz="1000" dirty="0" err="1">
                <a:latin typeface="Pangolin" panose="00000500000000000000" pitchFamily="2" charset="0"/>
              </a:rPr>
              <a:t>tendency</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99384875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7" ma:contentTypeDescription="Ein neues Dokument erstellen." ma:contentTypeScope="" ma:versionID="744d280531781472f04a2966aef6313c">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bfd2a3a9ffa19031c6d2506702c7c2b8"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4C1447-3C1F-45A8-A213-56C966138D6C}">
  <ds:schemaRefs>
    <ds:schemaRef ds:uri="http://schemas.microsoft.com/office/2006/documentManagement/types"/>
    <ds:schemaRef ds:uri="http://schemas.openxmlformats.org/package/2006/metadata/core-properties"/>
    <ds:schemaRef ds:uri="http://purl.org/dc/terms/"/>
    <ds:schemaRef ds:uri="94bcf745-830c-42f4-885c-a1d7342e6e36"/>
    <ds:schemaRef ds:uri="http://purl.org/dc/dcmitype/"/>
    <ds:schemaRef ds:uri="http://schemas.microsoft.com/office/infopath/2007/PartnerControls"/>
    <ds:schemaRef ds:uri="http://purl.org/dc/elements/1.1/"/>
    <ds:schemaRef ds:uri="da1b7603-f8b8-47c9-9682-dc6aa8e9acd7"/>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29A8B4E-FDB2-442F-A1FE-63815B7A5BA7}">
  <ds:schemaRefs>
    <ds:schemaRef ds:uri="http://schemas.microsoft.com/sharepoint/v3/contenttype/forms"/>
  </ds:schemaRefs>
</ds:datastoreItem>
</file>

<file path=customXml/itemProps3.xml><?xml version="1.0" encoding="utf-8"?>
<ds:datastoreItem xmlns:ds="http://schemas.openxmlformats.org/officeDocument/2006/customXml" ds:itemID="{0C22D4E2-302A-46AF-A55E-5B8781FF2B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2250</Words>
  <Application>Microsoft Office PowerPoint</Application>
  <PresentationFormat>A4 Paper (210x297 mm)</PresentationFormat>
  <Paragraphs>344</Paragraphs>
  <Slides>13</Slides>
  <Notes>0</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 Light</vt:lpstr>
      <vt:lpstr>Source Sans Pro</vt:lpstr>
      <vt:lpstr>Arial</vt:lpstr>
      <vt:lpstr>Segoe UI</vt:lpstr>
      <vt:lpstr>Calibri</vt:lpstr>
      <vt:lpstr>Pangolin</vt:lpstr>
      <vt:lpstr>Office</vt:lpstr>
      <vt:lpstr>Central Tendency</vt:lpstr>
      <vt:lpstr>https://fhstp.github.io/comixplain</vt:lpstr>
      <vt:lpstr>1</vt:lpstr>
      <vt:lpstr>2</vt:lpstr>
      <vt:lpstr>3</vt:lpstr>
      <vt:lpstr>4</vt:lpstr>
      <vt:lpstr>5</vt:lpstr>
      <vt:lpstr>6</vt:lpstr>
      <vt:lpstr>7</vt:lpstr>
      <vt:lpstr>8</vt:lpstr>
      <vt:lpstr>Reporting Data</vt:lpstr>
      <vt:lpstr>Reporting Central Tendency</vt:lpstr>
      <vt:lpstr>Central Tendency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71</cp:revision>
  <dcterms:created xsi:type="dcterms:W3CDTF">2022-09-19T11:21:57Z</dcterms:created>
  <dcterms:modified xsi:type="dcterms:W3CDTF">2024-07-15T15:06:15Z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